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 id="2147483702" r:id="rId4"/>
    <p:sldMasterId id="2147483716" r:id="rId5"/>
  </p:sldMasterIdLst>
  <p:notesMasterIdLst>
    <p:notesMasterId r:id="rId34"/>
  </p:notesMasterIdLst>
  <p:sldIdLst>
    <p:sldId id="270" r:id="rId6"/>
    <p:sldId id="275" r:id="rId7"/>
    <p:sldId id="281" r:id="rId8"/>
    <p:sldId id="279" r:id="rId9"/>
    <p:sldId id="276" r:id="rId10"/>
    <p:sldId id="333" r:id="rId11"/>
    <p:sldId id="282" r:id="rId12"/>
    <p:sldId id="323" r:id="rId13"/>
    <p:sldId id="326" r:id="rId14"/>
    <p:sldId id="283" r:id="rId15"/>
    <p:sldId id="302" r:id="rId16"/>
    <p:sldId id="303" r:id="rId17"/>
    <p:sldId id="285" r:id="rId18"/>
    <p:sldId id="334" r:id="rId19"/>
    <p:sldId id="286" r:id="rId20"/>
    <p:sldId id="287" r:id="rId21"/>
    <p:sldId id="336" r:id="rId22"/>
    <p:sldId id="309" r:id="rId23"/>
    <p:sldId id="327" r:id="rId24"/>
    <p:sldId id="304" r:id="rId25"/>
    <p:sldId id="308" r:id="rId26"/>
    <p:sldId id="306" r:id="rId27"/>
    <p:sldId id="307" r:id="rId28"/>
    <p:sldId id="310" r:id="rId29"/>
    <p:sldId id="305" r:id="rId30"/>
    <p:sldId id="311" r:id="rId31"/>
    <p:sldId id="324" r:id="rId32"/>
    <p:sldId id="312" r:id="rId3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DejaVu LGC Sans"/>
        <a:cs typeface="DejaVu LGC San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DejaVu LGC Sans"/>
        <a:cs typeface="DejaVu LGC San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DejaVu LGC Sans"/>
        <a:cs typeface="DejaVu LGC San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DejaVu LGC Sans"/>
        <a:cs typeface="DejaVu LGC San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DejaVu LGC Sans"/>
        <a:cs typeface="DejaVu LGC Sans"/>
      </a:defRPr>
    </a:lvl5pPr>
    <a:lvl6pPr marL="2286000" algn="l" defTabSz="914400" rtl="0" eaLnBrk="1" latinLnBrk="0" hangingPunct="1">
      <a:defRPr kern="1200">
        <a:solidFill>
          <a:schemeClr val="tx1"/>
        </a:solidFill>
        <a:latin typeface="Calibri" panose="020F0502020204030204" pitchFamily="34" charset="0"/>
        <a:ea typeface="DejaVu LGC Sans"/>
        <a:cs typeface="DejaVu LGC Sans"/>
      </a:defRPr>
    </a:lvl6pPr>
    <a:lvl7pPr marL="2743200" algn="l" defTabSz="914400" rtl="0" eaLnBrk="1" latinLnBrk="0" hangingPunct="1">
      <a:defRPr kern="1200">
        <a:solidFill>
          <a:schemeClr val="tx1"/>
        </a:solidFill>
        <a:latin typeface="Calibri" panose="020F0502020204030204" pitchFamily="34" charset="0"/>
        <a:ea typeface="DejaVu LGC Sans"/>
        <a:cs typeface="DejaVu LGC Sans"/>
      </a:defRPr>
    </a:lvl7pPr>
    <a:lvl8pPr marL="3200400" algn="l" defTabSz="914400" rtl="0" eaLnBrk="1" latinLnBrk="0" hangingPunct="1">
      <a:defRPr kern="1200">
        <a:solidFill>
          <a:schemeClr val="tx1"/>
        </a:solidFill>
        <a:latin typeface="Calibri" panose="020F0502020204030204" pitchFamily="34" charset="0"/>
        <a:ea typeface="DejaVu LGC Sans"/>
        <a:cs typeface="DejaVu LGC Sans"/>
      </a:defRPr>
    </a:lvl8pPr>
    <a:lvl9pPr marL="3657600" algn="l" defTabSz="914400" rtl="0" eaLnBrk="1" latinLnBrk="0" hangingPunct="1">
      <a:defRPr kern="1200">
        <a:solidFill>
          <a:schemeClr val="tx1"/>
        </a:solidFill>
        <a:latin typeface="Calibri" panose="020F0502020204030204" pitchFamily="34" charset="0"/>
        <a:ea typeface="DejaVu LGC Sans"/>
        <a:cs typeface="DejaVu LGC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8265"/>
    <a:srgbClr val="5C5C5C"/>
    <a:srgbClr val="CBCBCB"/>
    <a:srgbClr val="C5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297" autoAdjust="0"/>
  </p:normalViewPr>
  <p:slideViewPr>
    <p:cSldViewPr snapToGrid="0">
      <p:cViewPr varScale="1">
        <p:scale>
          <a:sx n="56" d="100"/>
          <a:sy n="56" d="100"/>
        </p:scale>
        <p:origin x="10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5" Type="http://schemas.openxmlformats.org/officeDocument/2006/relationships/image" Target="../media/image55.wmf"/><Relationship Id="rId4" Type="http://schemas.openxmlformats.org/officeDocument/2006/relationships/image" Target="../media/image5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mn-ea"/>
                <a:cs typeface="+mn-cs"/>
              </a:defRPr>
            </a:lvl1pPr>
          </a:lstStyle>
          <a:p>
            <a:pPr>
              <a:defRPr/>
            </a:pPr>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mn-ea"/>
                <a:cs typeface="+mn-cs"/>
              </a:defRPr>
            </a:lvl1pPr>
          </a:lstStyle>
          <a:p>
            <a:pPr>
              <a:defRPr/>
            </a:pPr>
            <a:fld id="{C7CE1E24-1837-481A-A01F-8DA2F1FC4FC0}" type="datetimeFigureOut">
              <a:rPr lang="en-IN"/>
              <a:pPr>
                <a:defRPr/>
              </a:pPr>
              <a:t>13-12-2013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IN"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smtClean="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mn-ea"/>
                <a:cs typeface="+mn-cs"/>
              </a:defRPr>
            </a:lvl1pPr>
          </a:lstStyle>
          <a:p>
            <a:pPr>
              <a:defRPr/>
            </a:pPr>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mn-ea"/>
                <a:cs typeface="+mn-cs"/>
              </a:defRPr>
            </a:lvl1pPr>
          </a:lstStyle>
          <a:p>
            <a:pPr>
              <a:defRPr/>
            </a:pPr>
            <a:fld id="{2F2BC29B-5B02-4958-9916-5CEF2134B107}" type="slidenum">
              <a:rPr lang="en-IN"/>
              <a:pPr>
                <a:defRPr/>
              </a:pPr>
              <a:t>‹#›</a:t>
            </a:fld>
            <a:endParaRPr lang="en-IN"/>
          </a:p>
        </p:txBody>
      </p:sp>
    </p:spTree>
    <p:extLst>
      <p:ext uri="{BB962C8B-B14F-4D97-AF65-F5344CB8AC3E}">
        <p14:creationId xmlns:p14="http://schemas.microsoft.com/office/powerpoint/2010/main" val="25630603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2"/>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DejaVu LGC Sans"/>
                <a:cs typeface="DejaVu LGC Sans"/>
              </a:defRPr>
            </a:lvl1pPr>
            <a:lvl2pPr marL="742950" indent="-285750">
              <a:defRPr>
                <a:solidFill>
                  <a:schemeClr val="tx1"/>
                </a:solidFill>
                <a:latin typeface="Calibri" panose="020F0502020204030204" pitchFamily="34" charset="0"/>
                <a:ea typeface="DejaVu LGC Sans"/>
                <a:cs typeface="DejaVu LGC Sans"/>
              </a:defRPr>
            </a:lvl2pPr>
            <a:lvl3pPr marL="1143000" indent="-228600">
              <a:defRPr>
                <a:solidFill>
                  <a:schemeClr val="tx1"/>
                </a:solidFill>
                <a:latin typeface="Calibri" panose="020F0502020204030204" pitchFamily="34" charset="0"/>
                <a:ea typeface="DejaVu LGC Sans"/>
                <a:cs typeface="DejaVu LGC Sans"/>
              </a:defRPr>
            </a:lvl3pPr>
            <a:lvl4pPr marL="1600200" indent="-228600">
              <a:defRPr>
                <a:solidFill>
                  <a:schemeClr val="tx1"/>
                </a:solidFill>
                <a:latin typeface="Calibri" panose="020F0502020204030204" pitchFamily="34" charset="0"/>
                <a:ea typeface="DejaVu LGC Sans"/>
                <a:cs typeface="DejaVu LGC Sans"/>
              </a:defRPr>
            </a:lvl4pPr>
            <a:lvl5pPr marL="2057400" indent="-228600">
              <a:defRPr>
                <a:solidFill>
                  <a:schemeClr val="tx1"/>
                </a:solidFill>
                <a:latin typeface="Calibri" panose="020F0502020204030204" pitchFamily="34" charset="0"/>
                <a:ea typeface="DejaVu LGC Sans"/>
                <a:cs typeface="DejaVu LGC Sans"/>
              </a:defRPr>
            </a:lvl5pPr>
            <a:lvl6pPr marL="2514600" indent="-228600" eaLnBrk="0" fontAlgn="base" hangingPunct="0">
              <a:spcBef>
                <a:spcPct val="0"/>
              </a:spcBef>
              <a:spcAft>
                <a:spcPct val="0"/>
              </a:spcAft>
              <a:defRPr>
                <a:solidFill>
                  <a:schemeClr val="tx1"/>
                </a:solidFill>
                <a:latin typeface="Calibri" panose="020F0502020204030204" pitchFamily="34" charset="0"/>
                <a:ea typeface="DejaVu LGC Sans"/>
                <a:cs typeface="DejaVu LGC Sans"/>
              </a:defRPr>
            </a:lvl6pPr>
            <a:lvl7pPr marL="2971800" indent="-228600" eaLnBrk="0" fontAlgn="base" hangingPunct="0">
              <a:spcBef>
                <a:spcPct val="0"/>
              </a:spcBef>
              <a:spcAft>
                <a:spcPct val="0"/>
              </a:spcAft>
              <a:defRPr>
                <a:solidFill>
                  <a:schemeClr val="tx1"/>
                </a:solidFill>
                <a:latin typeface="Calibri" panose="020F0502020204030204" pitchFamily="34" charset="0"/>
                <a:ea typeface="DejaVu LGC Sans"/>
                <a:cs typeface="DejaVu LGC Sans"/>
              </a:defRPr>
            </a:lvl7pPr>
            <a:lvl8pPr marL="3429000" indent="-228600" eaLnBrk="0" fontAlgn="base" hangingPunct="0">
              <a:spcBef>
                <a:spcPct val="0"/>
              </a:spcBef>
              <a:spcAft>
                <a:spcPct val="0"/>
              </a:spcAft>
              <a:defRPr>
                <a:solidFill>
                  <a:schemeClr val="tx1"/>
                </a:solidFill>
                <a:latin typeface="Calibri" panose="020F0502020204030204" pitchFamily="34" charset="0"/>
                <a:ea typeface="DejaVu LGC Sans"/>
                <a:cs typeface="DejaVu LGC Sans"/>
              </a:defRPr>
            </a:lvl8pPr>
            <a:lvl9pPr marL="3886200" indent="-228600" eaLnBrk="0" fontAlgn="base" hangingPunct="0">
              <a:spcBef>
                <a:spcPct val="0"/>
              </a:spcBef>
              <a:spcAft>
                <a:spcPct val="0"/>
              </a:spcAft>
              <a:defRPr>
                <a:solidFill>
                  <a:schemeClr val="tx1"/>
                </a:solidFill>
                <a:latin typeface="Calibri" panose="020F0502020204030204" pitchFamily="34" charset="0"/>
                <a:ea typeface="DejaVu LGC Sans"/>
                <a:cs typeface="DejaVu LGC Sans"/>
              </a:defRPr>
            </a:lvl9pPr>
          </a:lstStyle>
          <a:p>
            <a:pPr eaLnBrk="1" hangingPunct="1">
              <a:buFont typeface="Wingdings" panose="05000000000000000000" pitchFamily="2" charset="2"/>
              <a:buNone/>
            </a:pPr>
            <a:fld id="{013CD6BA-0128-4632-8408-AB3AED176B14}" type="slidenum">
              <a:rPr lang="en-GB" smtClean="0">
                <a:solidFill>
                  <a:srgbClr val="000000"/>
                </a:solidFill>
                <a:latin typeface="Times New Roman" panose="02020603050405020304" pitchFamily="18" charset="0"/>
              </a:rPr>
              <a:pPr eaLnBrk="1" hangingPunct="1">
                <a:buFont typeface="Wingdings" panose="05000000000000000000" pitchFamily="2" charset="2"/>
                <a:buNone/>
              </a:pPr>
              <a:t>1</a:t>
            </a:fld>
            <a:endParaRPr lang="en-GB" smtClean="0">
              <a:solidFill>
                <a:srgbClr val="000000"/>
              </a:solidFill>
              <a:latin typeface="Times New Roman" panose="02020603050405020304" pitchFamily="18" charset="0"/>
            </a:endParaRPr>
          </a:p>
        </p:txBody>
      </p:sp>
      <p:sp>
        <p:nvSpPr>
          <p:cNvPr id="74755" name="Text Box 1"/>
          <p:cNvSpPr txBox="1">
            <a:spLocks noChangeArrowheads="1"/>
          </p:cNvSpPr>
          <p:nvPr/>
        </p:nvSpPr>
        <p:spPr bwMode="auto">
          <a:xfrm>
            <a:off x="3884613" y="8685213"/>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ea typeface="DejaVu LGC Sans"/>
                <a:cs typeface="DejaVu LGC Sans"/>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ea typeface="DejaVu LGC Sans"/>
                <a:cs typeface="DejaVu LGC Sans"/>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ea typeface="DejaVu LGC Sans"/>
                <a:cs typeface="DejaVu LGC Sans"/>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ea typeface="DejaVu LGC Sans"/>
                <a:cs typeface="DejaVu LGC Sans"/>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ea typeface="DejaVu LGC Sans"/>
                <a:cs typeface="DejaVu LGC Sans"/>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ea typeface="DejaVu LGC Sans"/>
                <a:cs typeface="DejaVu LGC Sans"/>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ea typeface="DejaVu LGC Sans"/>
                <a:cs typeface="DejaVu LGC Sans"/>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ea typeface="DejaVu LGC Sans"/>
                <a:cs typeface="DejaVu LGC Sans"/>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ea typeface="DejaVu LGC Sans"/>
                <a:cs typeface="DejaVu LGC Sans"/>
              </a:defRPr>
            </a:lvl9pPr>
          </a:lstStyle>
          <a:p>
            <a:pPr algn="r" eaLnBrk="1" hangingPunct="1">
              <a:buFont typeface="Wingdings" panose="05000000000000000000" pitchFamily="2" charset="2"/>
              <a:buNone/>
            </a:pPr>
            <a:fld id="{BBF041B3-76C5-40E0-860E-391E595FD9F1}" type="slidenum">
              <a:rPr lang="en-GB" sz="1200">
                <a:solidFill>
                  <a:srgbClr val="000000"/>
                </a:solidFill>
                <a:latin typeface="Times New Roman" panose="02020603050405020304" pitchFamily="18" charset="0"/>
              </a:rPr>
              <a:pPr algn="r" eaLnBrk="1" hangingPunct="1">
                <a:buFont typeface="Wingdings" panose="05000000000000000000" pitchFamily="2" charset="2"/>
                <a:buNone/>
              </a:pPr>
              <a:t>1</a:t>
            </a:fld>
            <a:endParaRPr lang="en-GB" sz="1200">
              <a:solidFill>
                <a:srgbClr val="000000"/>
              </a:solidFill>
              <a:latin typeface="Times New Roman" panose="02020603050405020304" pitchFamily="18" charset="0"/>
            </a:endParaRPr>
          </a:p>
        </p:txBody>
      </p:sp>
      <p:sp>
        <p:nvSpPr>
          <p:cNvPr id="74756"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defRPr>
                <a:solidFill>
                  <a:schemeClr val="tx1"/>
                </a:solidFill>
                <a:latin typeface="Calibri" panose="020F0502020204030204" pitchFamily="34" charset="0"/>
                <a:ea typeface="DejaVu LGC Sans"/>
                <a:cs typeface="DejaVu LGC Sans"/>
              </a:defRPr>
            </a:lvl1pPr>
            <a:lvl2pPr marL="742950" indent="-285750">
              <a:defRPr>
                <a:solidFill>
                  <a:schemeClr val="tx1"/>
                </a:solidFill>
                <a:latin typeface="Calibri" panose="020F0502020204030204" pitchFamily="34" charset="0"/>
                <a:ea typeface="DejaVu LGC Sans"/>
                <a:cs typeface="DejaVu LGC Sans"/>
              </a:defRPr>
            </a:lvl2pPr>
            <a:lvl3pPr marL="1143000" indent="-228600">
              <a:defRPr>
                <a:solidFill>
                  <a:schemeClr val="tx1"/>
                </a:solidFill>
                <a:latin typeface="Calibri" panose="020F0502020204030204" pitchFamily="34" charset="0"/>
                <a:ea typeface="DejaVu LGC Sans"/>
                <a:cs typeface="DejaVu LGC Sans"/>
              </a:defRPr>
            </a:lvl3pPr>
            <a:lvl4pPr marL="1600200" indent="-228600">
              <a:defRPr>
                <a:solidFill>
                  <a:schemeClr val="tx1"/>
                </a:solidFill>
                <a:latin typeface="Calibri" panose="020F0502020204030204" pitchFamily="34" charset="0"/>
                <a:ea typeface="DejaVu LGC Sans"/>
                <a:cs typeface="DejaVu LGC Sans"/>
              </a:defRPr>
            </a:lvl4pPr>
            <a:lvl5pPr marL="2057400" indent="-228600">
              <a:defRPr>
                <a:solidFill>
                  <a:schemeClr val="tx1"/>
                </a:solidFill>
                <a:latin typeface="Calibri" panose="020F0502020204030204" pitchFamily="34" charset="0"/>
                <a:ea typeface="DejaVu LGC Sans"/>
                <a:cs typeface="DejaVu LGC Sans"/>
              </a:defRPr>
            </a:lvl5pPr>
            <a:lvl6pPr marL="2514600" indent="-228600" eaLnBrk="0" fontAlgn="base" hangingPunct="0">
              <a:spcBef>
                <a:spcPct val="0"/>
              </a:spcBef>
              <a:spcAft>
                <a:spcPct val="0"/>
              </a:spcAft>
              <a:defRPr>
                <a:solidFill>
                  <a:schemeClr val="tx1"/>
                </a:solidFill>
                <a:latin typeface="Calibri" panose="020F0502020204030204" pitchFamily="34" charset="0"/>
                <a:ea typeface="DejaVu LGC Sans"/>
                <a:cs typeface="DejaVu LGC Sans"/>
              </a:defRPr>
            </a:lvl6pPr>
            <a:lvl7pPr marL="2971800" indent="-228600" eaLnBrk="0" fontAlgn="base" hangingPunct="0">
              <a:spcBef>
                <a:spcPct val="0"/>
              </a:spcBef>
              <a:spcAft>
                <a:spcPct val="0"/>
              </a:spcAft>
              <a:defRPr>
                <a:solidFill>
                  <a:schemeClr val="tx1"/>
                </a:solidFill>
                <a:latin typeface="Calibri" panose="020F0502020204030204" pitchFamily="34" charset="0"/>
                <a:ea typeface="DejaVu LGC Sans"/>
                <a:cs typeface="DejaVu LGC Sans"/>
              </a:defRPr>
            </a:lvl7pPr>
            <a:lvl8pPr marL="3429000" indent="-228600" eaLnBrk="0" fontAlgn="base" hangingPunct="0">
              <a:spcBef>
                <a:spcPct val="0"/>
              </a:spcBef>
              <a:spcAft>
                <a:spcPct val="0"/>
              </a:spcAft>
              <a:defRPr>
                <a:solidFill>
                  <a:schemeClr val="tx1"/>
                </a:solidFill>
                <a:latin typeface="Calibri" panose="020F0502020204030204" pitchFamily="34" charset="0"/>
                <a:ea typeface="DejaVu LGC Sans"/>
                <a:cs typeface="DejaVu LGC Sans"/>
              </a:defRPr>
            </a:lvl8pPr>
            <a:lvl9pPr marL="3886200" indent="-228600" eaLnBrk="0" fontAlgn="base" hangingPunct="0">
              <a:spcBef>
                <a:spcPct val="0"/>
              </a:spcBef>
              <a:spcAft>
                <a:spcPct val="0"/>
              </a:spcAft>
              <a:defRPr>
                <a:solidFill>
                  <a:schemeClr val="tx1"/>
                </a:solidFill>
                <a:latin typeface="Calibri" panose="020F0502020204030204" pitchFamily="34" charset="0"/>
                <a:ea typeface="DejaVu LGC Sans"/>
                <a:cs typeface="DejaVu LGC Sans"/>
              </a:defRPr>
            </a:lvl9pPr>
          </a:lstStyle>
          <a:p>
            <a:pPr eaLnBrk="1" hangingPunct="1"/>
            <a:endParaRPr lang="en-US">
              <a:solidFill>
                <a:srgbClr val="000000"/>
              </a:solidFill>
            </a:endParaRPr>
          </a:p>
        </p:txBody>
      </p:sp>
      <p:sp>
        <p:nvSpPr>
          <p:cNvPr id="74757" name="Rectangle 3"/>
          <p:cNvSpPr>
            <a:spLocks noChangeArrowheads="1"/>
          </p:cNvSpPr>
          <p:nvPr>
            <p:ph type="body"/>
          </p:nvPr>
        </p:nvSpPr>
        <p:spPr bwMode="auto">
          <a:xfrm>
            <a:off x="685800" y="4343400"/>
            <a:ext cx="5478463" cy="410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smtClean="0">
              <a:latin typeface="Times New Roman" panose="02020603050405020304" pitchFamily="18" charset="0"/>
            </a:endParaRPr>
          </a:p>
        </p:txBody>
      </p:sp>
      <p:sp>
        <p:nvSpPr>
          <p:cNvPr id="74758" name="Text Box 4"/>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ea typeface="DejaVu LGC Sans"/>
                <a:cs typeface="DejaVu LGC Sans"/>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ea typeface="DejaVu LGC Sans"/>
                <a:cs typeface="DejaVu LGC Sans"/>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ea typeface="DejaVu LGC Sans"/>
                <a:cs typeface="DejaVu LGC Sans"/>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ea typeface="DejaVu LGC Sans"/>
                <a:cs typeface="DejaVu LGC Sans"/>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ea typeface="DejaVu LGC Sans"/>
                <a:cs typeface="DejaVu LGC Sans"/>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ea typeface="DejaVu LGC Sans"/>
                <a:cs typeface="DejaVu LGC Sans"/>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ea typeface="DejaVu LGC Sans"/>
                <a:cs typeface="DejaVu LGC Sans"/>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ea typeface="DejaVu LGC Sans"/>
                <a:cs typeface="DejaVu LGC Sans"/>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ea typeface="DejaVu LGC Sans"/>
                <a:cs typeface="DejaVu LGC Sans"/>
              </a:defRPr>
            </a:lvl9pPr>
          </a:lstStyle>
          <a:p>
            <a:pPr algn="r" eaLnBrk="1" hangingPunct="1"/>
            <a:fld id="{8631EE8D-74BC-47C6-8809-BB4076F84A00}" type="slidenum">
              <a:rPr lang="en-GB" sz="1200">
                <a:solidFill>
                  <a:srgbClr val="000000"/>
                </a:solidFill>
              </a:rPr>
              <a:pPr algn="r" eaLnBrk="1" hangingPunct="1"/>
              <a:t>1</a:t>
            </a:fld>
            <a:endParaRPr lang="en-GB" sz="1200">
              <a:solidFill>
                <a:srgbClr val="000000"/>
              </a:solidFill>
            </a:endParaRPr>
          </a:p>
        </p:txBody>
      </p:sp>
    </p:spTree>
    <p:extLst>
      <p:ext uri="{BB962C8B-B14F-4D97-AF65-F5344CB8AC3E}">
        <p14:creationId xmlns:p14="http://schemas.microsoft.com/office/powerpoint/2010/main" val="4034296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DejaVu LGC Sans"/>
                <a:cs typeface="DejaVu LGC Sans"/>
              </a:defRPr>
            </a:lvl1pPr>
            <a:lvl2pPr marL="742950" indent="-285750">
              <a:defRPr>
                <a:solidFill>
                  <a:schemeClr val="tx1"/>
                </a:solidFill>
                <a:latin typeface="Calibri" panose="020F0502020204030204" pitchFamily="34" charset="0"/>
                <a:ea typeface="DejaVu LGC Sans"/>
                <a:cs typeface="DejaVu LGC Sans"/>
              </a:defRPr>
            </a:lvl2pPr>
            <a:lvl3pPr marL="1143000" indent="-228600">
              <a:defRPr>
                <a:solidFill>
                  <a:schemeClr val="tx1"/>
                </a:solidFill>
                <a:latin typeface="Calibri" panose="020F0502020204030204" pitchFamily="34" charset="0"/>
                <a:ea typeface="DejaVu LGC Sans"/>
                <a:cs typeface="DejaVu LGC Sans"/>
              </a:defRPr>
            </a:lvl3pPr>
            <a:lvl4pPr marL="1600200" indent="-228600">
              <a:defRPr>
                <a:solidFill>
                  <a:schemeClr val="tx1"/>
                </a:solidFill>
                <a:latin typeface="Calibri" panose="020F0502020204030204" pitchFamily="34" charset="0"/>
                <a:ea typeface="DejaVu LGC Sans"/>
                <a:cs typeface="DejaVu LGC Sans"/>
              </a:defRPr>
            </a:lvl4pPr>
            <a:lvl5pPr marL="2057400" indent="-228600">
              <a:defRPr>
                <a:solidFill>
                  <a:schemeClr val="tx1"/>
                </a:solidFill>
                <a:latin typeface="Calibri" panose="020F0502020204030204" pitchFamily="34" charset="0"/>
                <a:ea typeface="DejaVu LGC Sans"/>
                <a:cs typeface="DejaVu LGC Sans"/>
              </a:defRPr>
            </a:lvl5pPr>
            <a:lvl6pPr marL="2514600" indent="-228600" eaLnBrk="0" fontAlgn="base" hangingPunct="0">
              <a:spcBef>
                <a:spcPct val="0"/>
              </a:spcBef>
              <a:spcAft>
                <a:spcPct val="0"/>
              </a:spcAft>
              <a:defRPr>
                <a:solidFill>
                  <a:schemeClr val="tx1"/>
                </a:solidFill>
                <a:latin typeface="Calibri" panose="020F0502020204030204" pitchFamily="34" charset="0"/>
                <a:ea typeface="DejaVu LGC Sans"/>
                <a:cs typeface="DejaVu LGC Sans"/>
              </a:defRPr>
            </a:lvl6pPr>
            <a:lvl7pPr marL="2971800" indent="-228600" eaLnBrk="0" fontAlgn="base" hangingPunct="0">
              <a:spcBef>
                <a:spcPct val="0"/>
              </a:spcBef>
              <a:spcAft>
                <a:spcPct val="0"/>
              </a:spcAft>
              <a:defRPr>
                <a:solidFill>
                  <a:schemeClr val="tx1"/>
                </a:solidFill>
                <a:latin typeface="Calibri" panose="020F0502020204030204" pitchFamily="34" charset="0"/>
                <a:ea typeface="DejaVu LGC Sans"/>
                <a:cs typeface="DejaVu LGC Sans"/>
              </a:defRPr>
            </a:lvl7pPr>
            <a:lvl8pPr marL="3429000" indent="-228600" eaLnBrk="0" fontAlgn="base" hangingPunct="0">
              <a:spcBef>
                <a:spcPct val="0"/>
              </a:spcBef>
              <a:spcAft>
                <a:spcPct val="0"/>
              </a:spcAft>
              <a:defRPr>
                <a:solidFill>
                  <a:schemeClr val="tx1"/>
                </a:solidFill>
                <a:latin typeface="Calibri" panose="020F0502020204030204" pitchFamily="34" charset="0"/>
                <a:ea typeface="DejaVu LGC Sans"/>
                <a:cs typeface="DejaVu LGC Sans"/>
              </a:defRPr>
            </a:lvl8pPr>
            <a:lvl9pPr marL="3886200" indent="-228600" eaLnBrk="0" fontAlgn="base" hangingPunct="0">
              <a:spcBef>
                <a:spcPct val="0"/>
              </a:spcBef>
              <a:spcAft>
                <a:spcPct val="0"/>
              </a:spcAft>
              <a:defRPr>
                <a:solidFill>
                  <a:schemeClr val="tx1"/>
                </a:solidFill>
                <a:latin typeface="Calibri" panose="020F0502020204030204" pitchFamily="34" charset="0"/>
                <a:ea typeface="DejaVu LGC Sans"/>
                <a:cs typeface="DejaVu LGC Sans"/>
              </a:defRPr>
            </a:lvl9pPr>
          </a:lstStyle>
          <a:p>
            <a:pPr eaLnBrk="1" hangingPunct="1"/>
            <a:fld id="{264475CF-35D0-48A6-88D7-F0F3F7F7BAE2}" type="slidenum">
              <a:rPr lang="en-GB" smtClean="0">
                <a:solidFill>
                  <a:srgbClr val="000000"/>
                </a:solidFill>
              </a:rPr>
              <a:pPr eaLnBrk="1" hangingPunct="1"/>
              <a:t>13</a:t>
            </a:fld>
            <a:endParaRPr lang="en-GB" smtClean="0">
              <a:solidFill>
                <a:srgbClr val="000000"/>
              </a:solidFill>
            </a:endParaRPr>
          </a:p>
        </p:txBody>
      </p:sp>
      <p:sp>
        <p:nvSpPr>
          <p:cNvPr id="96259" name="Rectangle 1"/>
          <p:cNvSpPr>
            <a:spLocks noChangeArrowheads="1" noTextEdit="1"/>
          </p:cNvSpPr>
          <p:nvPr>
            <p:ph type="sldImg"/>
          </p:nvPr>
        </p:nvSpPr>
        <p:spPr bwMode="auto">
          <a:xfrm>
            <a:off x="381000" y="693738"/>
            <a:ext cx="6096000" cy="3429000"/>
          </a:xfrm>
          <a:solidFill>
            <a:srgbClr val="FFFFFF"/>
          </a:solidFill>
          <a:ln>
            <a:solidFill>
              <a:srgbClr val="000000"/>
            </a:solidFill>
            <a:miter lim="800000"/>
            <a:headEnd/>
            <a:tailEnd/>
          </a:ln>
        </p:spPr>
      </p:sp>
      <p:sp>
        <p:nvSpPr>
          <p:cNvPr id="96260" name="Rectangle 2"/>
          <p:cNvSpPr>
            <a:spLocks noChangeArrowheads="1"/>
          </p:cNvSpPr>
          <p:nvPr>
            <p:ph type="body" idx="1"/>
          </p:nvPr>
        </p:nvSpPr>
        <p:spPr bwMode="auto">
          <a:xfrm>
            <a:off x="685800" y="4341813"/>
            <a:ext cx="5487988" cy="403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r>
              <a:rPr lang="en-US" smtClean="0"/>
              <a:t>The bipartite graph model is a bipartite graph constructed from terms and documents. For example consider these documents and the words within them. Now, the bipartite graph is constructed by connecting terms and documents in which they occur by edges. The important thing about BGM is that &lt;</a:t>
            </a:r>
            <a:r>
              <a:rPr lang="en-US" b="1" smtClean="0"/>
              <a:t>click</a:t>
            </a:r>
            <a:r>
              <a:rPr lang="en-US" smtClean="0"/>
              <a:t>&gt;the edges are weighted by TF or term frequency which indicates how relevant a term is to a document and vice-versa. All the terms/words are also associated with their respective IDF or inverse document frequency values.</a:t>
            </a:r>
          </a:p>
        </p:txBody>
      </p:sp>
    </p:spTree>
    <p:extLst>
      <p:ext uri="{BB962C8B-B14F-4D97-AF65-F5344CB8AC3E}">
        <p14:creationId xmlns:p14="http://schemas.microsoft.com/office/powerpoint/2010/main" val="3634171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Naïve retrieval retrieves images from a standard inverted index, where words point to documents in which they occur &lt;</a:t>
            </a:r>
            <a:r>
              <a:rPr lang="en-US" b="1" smtClean="0"/>
              <a:t>click</a:t>
            </a:r>
            <a:r>
              <a:rPr lang="en-US" smtClean="0"/>
              <a:t>&gt;</a:t>
            </a:r>
            <a:r>
              <a:rPr lang="en-US" b="1" smtClean="0"/>
              <a:t> </a:t>
            </a:r>
            <a:r>
              <a:rPr lang="en-US" smtClean="0"/>
              <a:t> for a query in naïve retrieval the relevant words are taken and all documents occuring in the inverted index w.r.t relevant nodes are retrieved. In case of BGM however </a:t>
            </a:r>
            <a:r>
              <a:rPr lang="en-US" b="1" smtClean="0"/>
              <a:t>&lt;click&gt; </a:t>
            </a:r>
            <a:r>
              <a:rPr lang="en-US" smtClean="0"/>
              <a:t>cashflow is used to retrieve relevant images, you can see during cashflow how the amount of cash depreciates over distance traveled on the graph.</a:t>
            </a:r>
            <a:endParaRPr lang="en-US" b="1" smtClean="0"/>
          </a:p>
        </p:txBody>
      </p:sp>
      <p:sp>
        <p:nvSpPr>
          <p:cNvPr id="9830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3E625AC-8661-450D-87C2-B8732E115753}" type="slidenum">
              <a:rPr lang="en-US"/>
              <a:pPr algn="r" eaLnBrk="1" hangingPunct="1">
                <a:spcBef>
                  <a:spcPct val="0"/>
                </a:spcBef>
              </a:pPr>
              <a:t>14</a:t>
            </a:fld>
            <a:endParaRPr lang="en-US"/>
          </a:p>
        </p:txBody>
      </p:sp>
    </p:spTree>
    <p:extLst>
      <p:ext uri="{BB962C8B-B14F-4D97-AF65-F5344CB8AC3E}">
        <p14:creationId xmlns:p14="http://schemas.microsoft.com/office/powerpoint/2010/main" val="2446200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buFontTx/>
              <a:buChar char="•"/>
            </a:pPr>
            <a:r>
              <a:rPr lang="en-US" smtClean="0"/>
              <a:t>For retrieval, we start from the query image, and traverse to the neighboring nodes (visual as well as text words).</a:t>
            </a:r>
          </a:p>
          <a:p>
            <a:pPr algn="just">
              <a:buFontTx/>
              <a:buChar char="•"/>
            </a:pPr>
            <a:r>
              <a:rPr lang="en-US" smtClean="0"/>
              <a:t> An initial relevance score (R) at the query node gets distributed to all the neighboring nodes, according to the TF values. </a:t>
            </a:r>
          </a:p>
          <a:p>
            <a:pPr algn="just">
              <a:buFontTx/>
              <a:buChar char="•"/>
            </a:pPr>
            <a:r>
              <a:rPr lang="en-US" smtClean="0"/>
              <a:t> Then these word-nodes, propagate this relevance score back to the connected documents. This is done based on IDF values.</a:t>
            </a:r>
          </a:p>
          <a:p>
            <a:pPr algn="just">
              <a:buFontTx/>
              <a:buChar char="•"/>
            </a:pPr>
            <a:r>
              <a:rPr lang="en-US" smtClean="0"/>
              <a:t> The relevance score is propagated between the text and visual words based on the edge weights connecting them.</a:t>
            </a:r>
          </a:p>
          <a:p>
            <a:pPr algn="just">
              <a:buFontTx/>
              <a:buChar char="•"/>
            </a:pPr>
            <a:r>
              <a:rPr lang="en-US" smtClean="0"/>
              <a:t> Thus in one iteration, the relevance score gets distributed over multiple documents. The entire process is repeated multiple times. </a:t>
            </a:r>
            <a:endParaRPr lang="en-IN" smtClean="0"/>
          </a:p>
        </p:txBody>
      </p:sp>
      <p:sp>
        <p:nvSpPr>
          <p:cNvPr id="4" name="Slide Number Placeholder 3"/>
          <p:cNvSpPr>
            <a:spLocks noGrp="1"/>
          </p:cNvSpPr>
          <p:nvPr>
            <p:ph type="sldNum" sz="quarter" idx="5"/>
          </p:nvPr>
        </p:nvSpPr>
        <p:spPr/>
        <p:txBody>
          <a:bodyPr/>
          <a:lstStyle/>
          <a:p>
            <a:pPr>
              <a:defRPr/>
            </a:pPr>
            <a:fld id="{CDCF8B16-1742-41E9-94EE-54291FDE0D1A}" type="slidenum">
              <a:rPr lang="en-IN" smtClean="0"/>
              <a:pPr>
                <a:defRPr/>
              </a:pPr>
              <a:t>15</a:t>
            </a:fld>
            <a:endParaRPr lang="en-IN"/>
          </a:p>
        </p:txBody>
      </p:sp>
    </p:spTree>
    <p:extLst>
      <p:ext uri="{BB962C8B-B14F-4D97-AF65-F5344CB8AC3E}">
        <p14:creationId xmlns:p14="http://schemas.microsoft.com/office/powerpoint/2010/main" val="4249204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buFontTx/>
              <a:buChar char="•"/>
            </a:pPr>
            <a:r>
              <a:rPr lang="en-US" smtClean="0"/>
              <a:t>However, the weights of edges which relate the text words with visual  words can not be directly assigned. These edges are weighed as:</a:t>
            </a:r>
          </a:p>
          <a:p>
            <a:pPr algn="just">
              <a:buFontTx/>
              <a:buChar char="•"/>
            </a:pPr>
            <a:endParaRPr lang="en-US" smtClean="0"/>
          </a:p>
          <a:p>
            <a:pPr algn="just">
              <a:buFontTx/>
              <a:buChar char="•"/>
            </a:pPr>
            <a:r>
              <a:rPr lang="en-US" smtClean="0"/>
              <a:t>Yvi for each visual word and document </a:t>
            </a:r>
          </a:p>
          <a:p>
            <a:pPr algn="just">
              <a:buFontTx/>
              <a:buChar char="•"/>
            </a:pPr>
            <a:r>
              <a:rPr lang="en-US" smtClean="0"/>
              <a:t>Yti for each test word and document.</a:t>
            </a:r>
          </a:p>
          <a:p>
            <a:pPr algn="just">
              <a:buFontTx/>
              <a:buChar char="•"/>
            </a:pPr>
            <a:r>
              <a:rPr lang="en-US" smtClean="0"/>
              <a:t>Output learned yvio, ytio.</a:t>
            </a:r>
          </a:p>
          <a:p>
            <a:pPr algn="just">
              <a:buFontTx/>
              <a:buChar char="•"/>
            </a:pPr>
            <a:endParaRPr lang="en-US" smtClean="0"/>
          </a:p>
          <a:p>
            <a:endParaRPr lang="en-US" smtClean="0"/>
          </a:p>
          <a:p>
            <a:endParaRPr lang="en-IN" smtClean="0"/>
          </a:p>
        </p:txBody>
      </p:sp>
      <p:sp>
        <p:nvSpPr>
          <p:cNvPr id="4" name="Slide Number Placeholder 3"/>
          <p:cNvSpPr>
            <a:spLocks noGrp="1"/>
          </p:cNvSpPr>
          <p:nvPr>
            <p:ph type="sldNum" sz="quarter" idx="5"/>
          </p:nvPr>
        </p:nvSpPr>
        <p:spPr/>
        <p:txBody>
          <a:bodyPr/>
          <a:lstStyle/>
          <a:p>
            <a:pPr>
              <a:defRPr/>
            </a:pPr>
            <a:fld id="{F532B539-E54E-4D84-B13E-9F8D2CB21472}" type="slidenum">
              <a:rPr lang="en-IN" smtClean="0"/>
              <a:pPr>
                <a:defRPr/>
              </a:pPr>
              <a:t>16</a:t>
            </a:fld>
            <a:endParaRPr lang="en-IN"/>
          </a:p>
        </p:txBody>
      </p:sp>
    </p:spTree>
    <p:extLst>
      <p:ext uri="{BB962C8B-B14F-4D97-AF65-F5344CB8AC3E}">
        <p14:creationId xmlns:p14="http://schemas.microsoft.com/office/powerpoint/2010/main" val="1976528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dirty="0" smtClean="0"/>
              <a:t>People ran into the same problem with the growth of the web but web search proved to be a viable solution to this problem. </a:t>
            </a:r>
          </a:p>
          <a:p>
            <a:pPr eaLnBrk="1" hangingPunct="1">
              <a:spcBef>
                <a:spcPct val="0"/>
              </a:spcBef>
              <a:defRPr/>
            </a:pPr>
            <a:r>
              <a:rPr lang="en-US" dirty="0" smtClean="0"/>
              <a:t>These web search engines offer image search features also but these images are not indexed by their content</a:t>
            </a:r>
          </a:p>
          <a:p>
            <a:pPr eaLnBrk="1" hangingPunct="1">
              <a:spcBef>
                <a:spcPct val="0"/>
              </a:spcBef>
              <a:defRPr/>
            </a:pPr>
            <a:r>
              <a:rPr lang="en-US" b="1" dirty="0" smtClean="0"/>
              <a:t>&lt;click&gt;</a:t>
            </a:r>
          </a:p>
          <a:p>
            <a:pPr eaLnBrk="1" hangingPunct="1">
              <a:spcBef>
                <a:spcPct val="0"/>
              </a:spcBef>
              <a:defRPr/>
            </a:pPr>
            <a:r>
              <a:rPr lang="en-US" dirty="0" smtClean="0"/>
              <a:t>For example given an jpeg of rose these search engines look for text terms within the surrounding text and associate them to the image.</a:t>
            </a:r>
          </a:p>
          <a:p>
            <a:pPr eaLnBrk="1" hangingPunct="1">
              <a:spcBef>
                <a:spcPct val="0"/>
              </a:spcBef>
              <a:defRPr/>
            </a:pPr>
            <a:r>
              <a:rPr lang="en-US" dirty="0" smtClean="0"/>
              <a:t>But because image content is subjective and tags and text are noisy and cannot scale, these search engines don’t perform well.</a:t>
            </a:r>
          </a:p>
          <a:p>
            <a:pPr eaLnBrk="1" hangingPunct="1">
              <a:spcBef>
                <a:spcPct val="0"/>
              </a:spcBef>
              <a:defRPr/>
            </a:pPr>
            <a:endParaRPr lang="en-US" dirty="0" smtClean="0"/>
          </a:p>
          <a:p>
            <a:pPr eaLnBrk="1" hangingPunct="1">
              <a:spcBef>
                <a:spcPct val="0"/>
              </a:spcBef>
              <a:defRPr/>
            </a:pPr>
            <a:r>
              <a:rPr lang="en-US" dirty="0" smtClean="0"/>
              <a:t>Content based image retrieval is a viable alternative to the image retrieval problem. In recent years, the bag of visual words model has enabled image retrieval to scale beyond a few thousand images. </a:t>
            </a:r>
            <a:r>
              <a:rPr lang="en-US" b="1" dirty="0" smtClean="0"/>
              <a:t>&lt;click&gt;</a:t>
            </a:r>
          </a:p>
          <a:p>
            <a:pPr marL="285750" indent="-285750">
              <a:buFont typeface="Arial" panose="020B0604020202020204" pitchFamily="34" charset="0"/>
              <a:buChar char="•"/>
              <a:defRPr/>
            </a:pPr>
            <a:r>
              <a:rPr lang="en-IN" dirty="0" smtClean="0"/>
              <a:t>Most of the traditional Image retrieval methods use either low level visual features or embedded </a:t>
            </a:r>
          </a:p>
          <a:p>
            <a:pPr>
              <a:defRPr/>
            </a:pPr>
            <a:r>
              <a:rPr lang="en-IN" dirty="0" smtClean="0"/>
              <a:t>      text for representation and indexing.</a:t>
            </a:r>
          </a:p>
          <a:p>
            <a:pPr>
              <a:defRPr/>
            </a:pPr>
            <a:endParaRPr lang="en-IN" dirty="0" smtClean="0"/>
          </a:p>
          <a:p>
            <a:pPr eaLnBrk="1" hangingPunct="1">
              <a:spcBef>
                <a:spcPct val="0"/>
              </a:spcBef>
              <a:defRPr/>
            </a:pPr>
            <a:endParaRPr lang="en-US" b="1" dirty="0"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DejaVu LGC Sans"/>
                <a:cs typeface="DejaVu LGC Sans"/>
              </a:defRPr>
            </a:lvl1pPr>
            <a:lvl2pPr marL="742950" indent="-285750">
              <a:defRPr>
                <a:solidFill>
                  <a:schemeClr val="tx1"/>
                </a:solidFill>
                <a:latin typeface="Calibri" panose="020F0502020204030204" pitchFamily="34" charset="0"/>
                <a:ea typeface="DejaVu LGC Sans"/>
                <a:cs typeface="DejaVu LGC Sans"/>
              </a:defRPr>
            </a:lvl2pPr>
            <a:lvl3pPr marL="1143000" indent="-228600">
              <a:defRPr>
                <a:solidFill>
                  <a:schemeClr val="tx1"/>
                </a:solidFill>
                <a:latin typeface="Calibri" panose="020F0502020204030204" pitchFamily="34" charset="0"/>
                <a:ea typeface="DejaVu LGC Sans"/>
                <a:cs typeface="DejaVu LGC Sans"/>
              </a:defRPr>
            </a:lvl3pPr>
            <a:lvl4pPr marL="1600200" indent="-228600">
              <a:defRPr>
                <a:solidFill>
                  <a:schemeClr val="tx1"/>
                </a:solidFill>
                <a:latin typeface="Calibri" panose="020F0502020204030204" pitchFamily="34" charset="0"/>
                <a:ea typeface="DejaVu LGC Sans"/>
                <a:cs typeface="DejaVu LGC Sans"/>
              </a:defRPr>
            </a:lvl4pPr>
            <a:lvl5pPr marL="2057400" indent="-228600">
              <a:defRPr>
                <a:solidFill>
                  <a:schemeClr val="tx1"/>
                </a:solidFill>
                <a:latin typeface="Calibri" panose="020F0502020204030204" pitchFamily="34" charset="0"/>
                <a:ea typeface="DejaVu LGC Sans"/>
                <a:cs typeface="DejaVu LGC Sans"/>
              </a:defRPr>
            </a:lvl5pPr>
            <a:lvl6pPr marL="2514600" indent="-228600" eaLnBrk="0" fontAlgn="base" hangingPunct="0">
              <a:spcBef>
                <a:spcPct val="0"/>
              </a:spcBef>
              <a:spcAft>
                <a:spcPct val="0"/>
              </a:spcAft>
              <a:defRPr>
                <a:solidFill>
                  <a:schemeClr val="tx1"/>
                </a:solidFill>
                <a:latin typeface="Calibri" panose="020F0502020204030204" pitchFamily="34" charset="0"/>
                <a:ea typeface="DejaVu LGC Sans"/>
                <a:cs typeface="DejaVu LGC Sans"/>
              </a:defRPr>
            </a:lvl6pPr>
            <a:lvl7pPr marL="2971800" indent="-228600" eaLnBrk="0" fontAlgn="base" hangingPunct="0">
              <a:spcBef>
                <a:spcPct val="0"/>
              </a:spcBef>
              <a:spcAft>
                <a:spcPct val="0"/>
              </a:spcAft>
              <a:defRPr>
                <a:solidFill>
                  <a:schemeClr val="tx1"/>
                </a:solidFill>
                <a:latin typeface="Calibri" panose="020F0502020204030204" pitchFamily="34" charset="0"/>
                <a:ea typeface="DejaVu LGC Sans"/>
                <a:cs typeface="DejaVu LGC Sans"/>
              </a:defRPr>
            </a:lvl7pPr>
            <a:lvl8pPr marL="3429000" indent="-228600" eaLnBrk="0" fontAlgn="base" hangingPunct="0">
              <a:spcBef>
                <a:spcPct val="0"/>
              </a:spcBef>
              <a:spcAft>
                <a:spcPct val="0"/>
              </a:spcAft>
              <a:defRPr>
                <a:solidFill>
                  <a:schemeClr val="tx1"/>
                </a:solidFill>
                <a:latin typeface="Calibri" panose="020F0502020204030204" pitchFamily="34" charset="0"/>
                <a:ea typeface="DejaVu LGC Sans"/>
                <a:cs typeface="DejaVu LGC Sans"/>
              </a:defRPr>
            </a:lvl8pPr>
            <a:lvl9pPr marL="3886200" indent="-228600" eaLnBrk="0" fontAlgn="base" hangingPunct="0">
              <a:spcBef>
                <a:spcPct val="0"/>
              </a:spcBef>
              <a:spcAft>
                <a:spcPct val="0"/>
              </a:spcAft>
              <a:defRPr>
                <a:solidFill>
                  <a:schemeClr val="tx1"/>
                </a:solidFill>
                <a:latin typeface="Calibri" panose="020F0502020204030204" pitchFamily="34" charset="0"/>
                <a:ea typeface="DejaVu LGC Sans"/>
                <a:cs typeface="DejaVu LGC Sans"/>
              </a:defRPr>
            </a:lvl9pPr>
          </a:lstStyle>
          <a:p>
            <a:pPr eaLnBrk="1" hangingPunct="1"/>
            <a:fld id="{01FAAE1F-0AC6-4915-8CB0-B6EB18E8D757}" type="slidenum">
              <a:rPr lang="en-US" smtClean="0">
                <a:solidFill>
                  <a:srgbClr val="000000"/>
                </a:solidFill>
              </a:rPr>
              <a:pPr eaLnBrk="1" hangingPunct="1"/>
              <a:t>2</a:t>
            </a:fld>
            <a:endParaRPr lang="en-US" smtClean="0">
              <a:solidFill>
                <a:srgbClr val="000000"/>
              </a:solidFill>
            </a:endParaRPr>
          </a:p>
        </p:txBody>
      </p:sp>
    </p:spTree>
    <p:extLst>
      <p:ext uri="{BB962C8B-B14F-4D97-AF65-F5344CB8AC3E}">
        <p14:creationId xmlns:p14="http://schemas.microsoft.com/office/powerpoint/2010/main" val="137793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smtClean="0"/>
              <a:t>Latent Semantic Indexing(LSI)  is extended to Multi-modal LSI, with a tensorial representation</a:t>
            </a:r>
          </a:p>
          <a:p>
            <a:pPr>
              <a:buFont typeface="Times New Roman" panose="02020603050405020304" pitchFamily="18" charset="0"/>
              <a:buNone/>
            </a:pPr>
            <a:r>
              <a:rPr lang="en-IN" smtClean="0"/>
              <a:t>      and Higher Order SVD. </a:t>
            </a:r>
          </a:p>
          <a:p>
            <a:endParaRPr lang="en-IN" smtClean="0"/>
          </a:p>
          <a:p>
            <a:r>
              <a:rPr lang="en-IN" smtClean="0"/>
              <a:t> pLSA is extended to Multi-modal pLSA by combining multiple modes into a single context, </a:t>
            </a:r>
          </a:p>
          <a:p>
            <a:pPr>
              <a:buFont typeface="Times New Roman" panose="02020603050405020304" pitchFamily="18" charset="0"/>
              <a:buNone/>
            </a:pPr>
            <a:r>
              <a:rPr lang="en-IN" smtClean="0"/>
              <a:t>        and then using EM algorithm to ﬁt the model parameters.</a:t>
            </a:r>
          </a:p>
          <a:p>
            <a:pPr>
              <a:buFont typeface="Times New Roman" panose="02020603050405020304" pitchFamily="18" charset="0"/>
              <a:buNone/>
            </a:pPr>
            <a:endParaRPr lang="en-IN" smtClean="0"/>
          </a:p>
          <a:p>
            <a:r>
              <a:rPr lang="en-IN" smtClean="0"/>
              <a:t>A Tripartite Graph based representation of images.</a:t>
            </a:r>
          </a:p>
          <a:p>
            <a:endParaRPr lang="en-IN" smtClean="0"/>
          </a:p>
          <a:p>
            <a:r>
              <a:rPr lang="en-IN" smtClean="0"/>
              <a:t>A graph partitioning algorithm is reﬁned for retrieving relevant images from a tripartite graph </a:t>
            </a:r>
          </a:p>
          <a:p>
            <a:pPr>
              <a:buFont typeface="Times New Roman" panose="02020603050405020304" pitchFamily="18" charset="0"/>
              <a:buNone/>
            </a:pPr>
            <a:r>
              <a:rPr lang="en-IN" smtClean="0"/>
              <a:t>     model.</a:t>
            </a:r>
          </a:p>
          <a:p>
            <a:endParaRPr lang="en-IN" smtClean="0"/>
          </a:p>
          <a:p>
            <a:endParaRPr lang="en-IN" smtClean="0"/>
          </a:p>
          <a:p>
            <a:endParaRPr lang="en-IN" smtClean="0"/>
          </a:p>
        </p:txBody>
      </p:sp>
      <p:sp>
        <p:nvSpPr>
          <p:cNvPr id="4" name="Slide Number Placeholder 3"/>
          <p:cNvSpPr>
            <a:spLocks noGrp="1"/>
          </p:cNvSpPr>
          <p:nvPr>
            <p:ph type="sldNum" sz="quarter" idx="5"/>
          </p:nvPr>
        </p:nvSpPr>
        <p:spPr/>
        <p:txBody>
          <a:bodyPr/>
          <a:lstStyle/>
          <a:p>
            <a:pPr>
              <a:defRPr/>
            </a:pPr>
            <a:fld id="{C31EFE85-C512-4731-8264-608C45645604}" type="slidenum">
              <a:rPr lang="en-IN" smtClean="0"/>
              <a:pPr>
                <a:defRPr/>
              </a:pPr>
              <a:t>3</a:t>
            </a:fld>
            <a:endParaRPr lang="en-IN"/>
          </a:p>
        </p:txBody>
      </p:sp>
    </p:spTree>
    <p:extLst>
      <p:ext uri="{BB962C8B-B14F-4D97-AF65-F5344CB8AC3E}">
        <p14:creationId xmlns:p14="http://schemas.microsoft.com/office/powerpoint/2010/main" val="800708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smtClean="0"/>
              <a:t>Latent − “hidden”</a:t>
            </a:r>
          </a:p>
          <a:p>
            <a:endParaRPr lang="en-IN" smtClean="0"/>
          </a:p>
          <a:p>
            <a:r>
              <a:rPr lang="en-IN" smtClean="0"/>
              <a:t>Semantics − “meaning”</a:t>
            </a:r>
          </a:p>
          <a:p>
            <a:endParaRPr lang="en-IN" smtClean="0"/>
          </a:p>
          <a:p>
            <a:r>
              <a:rPr lang="en-US" smtClean="0"/>
              <a:t>Finds the “hidden meaning” of terms based on their occurrences in documents.</a:t>
            </a:r>
          </a:p>
          <a:p>
            <a:pPr>
              <a:buFont typeface="Times New Roman" panose="02020603050405020304" pitchFamily="18" charset="0"/>
              <a:buNone/>
            </a:pPr>
            <a:endParaRPr lang="en-US" smtClean="0"/>
          </a:p>
          <a:p>
            <a:r>
              <a:rPr lang="en-US" smtClean="0"/>
              <a:t>Maps terms and documents to a “latent semantic space”</a:t>
            </a:r>
          </a:p>
          <a:p>
            <a:pPr>
              <a:buFont typeface="Times New Roman" panose="02020603050405020304" pitchFamily="18" charset="0"/>
              <a:buNone/>
            </a:pPr>
            <a:endParaRPr lang="en-US" smtClean="0"/>
          </a:p>
          <a:p>
            <a:r>
              <a:rPr lang="en-US" smtClean="0"/>
              <a:t>Synonymous terms look more similar in latent space.</a:t>
            </a:r>
            <a:endParaRPr lang="en-IN" smtClean="0"/>
          </a:p>
          <a:p>
            <a:endParaRPr lang="en-IN" smtClean="0"/>
          </a:p>
          <a:p>
            <a:r>
              <a:rPr lang="en-IN" smtClean="0"/>
              <a:t>The term-document matrix(N) is decomposed into three matrices by Singular Value Decomposition(SVD).</a:t>
            </a:r>
          </a:p>
          <a:p>
            <a:endParaRPr lang="en-IN" smtClean="0"/>
          </a:p>
          <a:p>
            <a:r>
              <a:rPr lang="en-IN" smtClean="0"/>
              <a:t>The diagonal matrix(∑) is a non-negative diagonal elements called Singular values(eigen values). </a:t>
            </a:r>
          </a:p>
          <a:p>
            <a:endParaRPr lang="en-IN" smtClean="0"/>
          </a:p>
          <a:p>
            <a:r>
              <a:rPr lang="en-IN" smtClean="0"/>
              <a:t>The U and V are orthogonal matrices(left eigen vectors and right eigen vector respectively). </a:t>
            </a:r>
          </a:p>
          <a:p>
            <a:endParaRPr lang="en-IN" smtClean="0"/>
          </a:p>
          <a:p>
            <a:r>
              <a:rPr lang="en-IN" smtClean="0"/>
              <a:t>The top k eigen values form the decomposed matrices are selected to form a reduced matrix(N</a:t>
            </a:r>
            <a:r>
              <a:rPr lang="en-IN" baseline="-25000" smtClean="0"/>
              <a:t>k</a:t>
            </a:r>
            <a:r>
              <a:rPr lang="en-IN" smtClean="0"/>
              <a:t>).</a:t>
            </a:r>
          </a:p>
          <a:p>
            <a:endParaRPr lang="en-IN" smtClean="0"/>
          </a:p>
        </p:txBody>
      </p:sp>
      <p:sp>
        <p:nvSpPr>
          <p:cNvPr id="4" name="Slide Number Placeholder 3"/>
          <p:cNvSpPr>
            <a:spLocks noGrp="1"/>
          </p:cNvSpPr>
          <p:nvPr>
            <p:ph type="sldNum" sz="quarter" idx="5"/>
          </p:nvPr>
        </p:nvSpPr>
        <p:spPr/>
        <p:txBody>
          <a:bodyPr/>
          <a:lstStyle/>
          <a:p>
            <a:pPr>
              <a:defRPr/>
            </a:pPr>
            <a:fld id="{911E3CC7-0C72-42CC-A62B-4267D286C049}" type="slidenum">
              <a:rPr lang="en-IN" smtClean="0"/>
              <a:pPr>
                <a:defRPr/>
              </a:pPr>
              <a:t>4</a:t>
            </a:fld>
            <a:endParaRPr lang="en-IN"/>
          </a:p>
        </p:txBody>
      </p:sp>
    </p:spTree>
    <p:extLst>
      <p:ext uri="{BB962C8B-B14F-4D97-AF65-F5344CB8AC3E}">
        <p14:creationId xmlns:p14="http://schemas.microsoft.com/office/powerpoint/2010/main" val="4098609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 semantic indexing methods like LSI, pLSA, LDA, IpLSA the term document matrix is analyzed to discover latent topics which could cluster the relevant images together. Semantic indexing in this sense can be seen as unsupervised clustering of terms and documents. These semantic indexing techniques usually have high space complexity and are very inefficient.</a:t>
            </a:r>
          </a:p>
          <a:p>
            <a:pPr eaLnBrk="1" hangingPunct="1">
              <a:spcBef>
                <a:spcPct val="0"/>
              </a:spcBef>
            </a:pPr>
            <a:endParaRPr lang="en-US" smtClean="0"/>
          </a:p>
          <a:p>
            <a:pPr eaLnBrk="1" hangingPunct="1">
              <a:spcBef>
                <a:spcPct val="0"/>
              </a:spcBef>
            </a:pPr>
            <a:r>
              <a:rPr lang="en-US" smtClean="0"/>
              <a:t>These semantic indexing schemes form a significant bottleneck in the bag of words system when dealing with dynamic image databases </a:t>
            </a:r>
            <a:r>
              <a:rPr lang="en-US" b="1" smtClean="0"/>
              <a:t>&lt;click&gt; </a:t>
            </a:r>
            <a:r>
              <a:rPr lang="en-US" smtClean="0"/>
              <a:t>for example.</a:t>
            </a:r>
            <a:endParaRPr lang="en-US" b="1"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DejaVu LGC Sans"/>
                <a:cs typeface="DejaVu LGC Sans"/>
              </a:defRPr>
            </a:lvl1pPr>
            <a:lvl2pPr marL="742950" indent="-285750">
              <a:defRPr>
                <a:solidFill>
                  <a:schemeClr val="tx1"/>
                </a:solidFill>
                <a:latin typeface="Calibri" panose="020F0502020204030204" pitchFamily="34" charset="0"/>
                <a:ea typeface="DejaVu LGC Sans"/>
                <a:cs typeface="DejaVu LGC Sans"/>
              </a:defRPr>
            </a:lvl2pPr>
            <a:lvl3pPr marL="1143000" indent="-228600">
              <a:defRPr>
                <a:solidFill>
                  <a:schemeClr val="tx1"/>
                </a:solidFill>
                <a:latin typeface="Calibri" panose="020F0502020204030204" pitchFamily="34" charset="0"/>
                <a:ea typeface="DejaVu LGC Sans"/>
                <a:cs typeface="DejaVu LGC Sans"/>
              </a:defRPr>
            </a:lvl3pPr>
            <a:lvl4pPr marL="1600200" indent="-228600">
              <a:defRPr>
                <a:solidFill>
                  <a:schemeClr val="tx1"/>
                </a:solidFill>
                <a:latin typeface="Calibri" panose="020F0502020204030204" pitchFamily="34" charset="0"/>
                <a:ea typeface="DejaVu LGC Sans"/>
                <a:cs typeface="DejaVu LGC Sans"/>
              </a:defRPr>
            </a:lvl4pPr>
            <a:lvl5pPr marL="2057400" indent="-228600">
              <a:defRPr>
                <a:solidFill>
                  <a:schemeClr val="tx1"/>
                </a:solidFill>
                <a:latin typeface="Calibri" panose="020F0502020204030204" pitchFamily="34" charset="0"/>
                <a:ea typeface="DejaVu LGC Sans"/>
                <a:cs typeface="DejaVu LGC Sans"/>
              </a:defRPr>
            </a:lvl5pPr>
            <a:lvl6pPr marL="2514600" indent="-228600" eaLnBrk="0" fontAlgn="base" hangingPunct="0">
              <a:spcBef>
                <a:spcPct val="0"/>
              </a:spcBef>
              <a:spcAft>
                <a:spcPct val="0"/>
              </a:spcAft>
              <a:defRPr>
                <a:solidFill>
                  <a:schemeClr val="tx1"/>
                </a:solidFill>
                <a:latin typeface="Calibri" panose="020F0502020204030204" pitchFamily="34" charset="0"/>
                <a:ea typeface="DejaVu LGC Sans"/>
                <a:cs typeface="DejaVu LGC Sans"/>
              </a:defRPr>
            </a:lvl6pPr>
            <a:lvl7pPr marL="2971800" indent="-228600" eaLnBrk="0" fontAlgn="base" hangingPunct="0">
              <a:spcBef>
                <a:spcPct val="0"/>
              </a:spcBef>
              <a:spcAft>
                <a:spcPct val="0"/>
              </a:spcAft>
              <a:defRPr>
                <a:solidFill>
                  <a:schemeClr val="tx1"/>
                </a:solidFill>
                <a:latin typeface="Calibri" panose="020F0502020204030204" pitchFamily="34" charset="0"/>
                <a:ea typeface="DejaVu LGC Sans"/>
                <a:cs typeface="DejaVu LGC Sans"/>
              </a:defRPr>
            </a:lvl7pPr>
            <a:lvl8pPr marL="3429000" indent="-228600" eaLnBrk="0" fontAlgn="base" hangingPunct="0">
              <a:spcBef>
                <a:spcPct val="0"/>
              </a:spcBef>
              <a:spcAft>
                <a:spcPct val="0"/>
              </a:spcAft>
              <a:defRPr>
                <a:solidFill>
                  <a:schemeClr val="tx1"/>
                </a:solidFill>
                <a:latin typeface="Calibri" panose="020F0502020204030204" pitchFamily="34" charset="0"/>
                <a:ea typeface="DejaVu LGC Sans"/>
                <a:cs typeface="DejaVu LGC Sans"/>
              </a:defRPr>
            </a:lvl8pPr>
            <a:lvl9pPr marL="3886200" indent="-228600" eaLnBrk="0" fontAlgn="base" hangingPunct="0">
              <a:spcBef>
                <a:spcPct val="0"/>
              </a:spcBef>
              <a:spcAft>
                <a:spcPct val="0"/>
              </a:spcAft>
              <a:defRPr>
                <a:solidFill>
                  <a:schemeClr val="tx1"/>
                </a:solidFill>
                <a:latin typeface="Calibri" panose="020F0502020204030204" pitchFamily="34" charset="0"/>
                <a:ea typeface="DejaVu LGC Sans"/>
                <a:cs typeface="DejaVu LGC Sans"/>
              </a:defRPr>
            </a:lvl9pPr>
          </a:lstStyle>
          <a:p>
            <a:pPr eaLnBrk="1" hangingPunct="1"/>
            <a:fld id="{6AE7E5FC-B29E-438B-AE99-609B714EEE66}" type="slidenum">
              <a:rPr lang="en-US" smtClean="0">
                <a:solidFill>
                  <a:srgbClr val="000000"/>
                </a:solidFill>
              </a:rPr>
              <a:pPr eaLnBrk="1" hangingPunct="1"/>
              <a:t>5</a:t>
            </a:fld>
            <a:endParaRPr lang="en-US" smtClean="0">
              <a:solidFill>
                <a:srgbClr val="000000"/>
              </a:solidFill>
            </a:endParaRPr>
          </a:p>
        </p:txBody>
      </p:sp>
    </p:spTree>
    <p:extLst>
      <p:ext uri="{BB962C8B-B14F-4D97-AF65-F5344CB8AC3E}">
        <p14:creationId xmlns:p14="http://schemas.microsoft.com/office/powerpoint/2010/main" val="546351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smtClean="0"/>
              <a:t>with two separate leaf-pLSAs, and a single top level pLSA node merging the two leaf-pLSAs. Here,</a:t>
            </a:r>
          </a:p>
          <a:p>
            <a:r>
              <a:rPr lang="en-IN" smtClean="0"/>
              <a:t>they apply pLSA to each mode, i.e., visual features and textual words separately, and then concatenate</a:t>
            </a:r>
          </a:p>
          <a:p>
            <a:r>
              <a:rPr lang="en-IN" smtClean="0"/>
              <a:t>the derived topic vectors of each mode to learn another pLSA on top of that.</a:t>
            </a:r>
          </a:p>
          <a:p>
            <a:endParaRPr lang="en-IN" smtClean="0"/>
          </a:p>
        </p:txBody>
      </p:sp>
      <p:sp>
        <p:nvSpPr>
          <p:cNvPr id="4" name="Slide Number Placeholder 3"/>
          <p:cNvSpPr>
            <a:spLocks noGrp="1"/>
          </p:cNvSpPr>
          <p:nvPr>
            <p:ph type="sldNum" sz="quarter" idx="5"/>
          </p:nvPr>
        </p:nvSpPr>
        <p:spPr/>
        <p:txBody>
          <a:bodyPr/>
          <a:lstStyle/>
          <a:p>
            <a:pPr>
              <a:defRPr/>
            </a:pPr>
            <a:fld id="{D8E064D6-CB16-45A6-9F2A-5401BF2F5A9E}" type="slidenum">
              <a:rPr lang="en-IN" smtClean="0"/>
              <a:pPr>
                <a:defRPr/>
              </a:pPr>
              <a:t>6</a:t>
            </a:fld>
            <a:endParaRPr lang="en-IN"/>
          </a:p>
        </p:txBody>
      </p:sp>
    </p:spTree>
    <p:extLst>
      <p:ext uri="{BB962C8B-B14F-4D97-AF65-F5344CB8AC3E}">
        <p14:creationId xmlns:p14="http://schemas.microsoft.com/office/powerpoint/2010/main" val="622853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smtClean="0"/>
          </a:p>
        </p:txBody>
      </p:sp>
      <p:sp>
        <p:nvSpPr>
          <p:cNvPr id="4" name="Slide Number Placeholder 3"/>
          <p:cNvSpPr>
            <a:spLocks noGrp="1"/>
          </p:cNvSpPr>
          <p:nvPr>
            <p:ph type="sldNum" sz="quarter" idx="5"/>
          </p:nvPr>
        </p:nvSpPr>
        <p:spPr/>
        <p:txBody>
          <a:bodyPr/>
          <a:lstStyle/>
          <a:p>
            <a:pPr>
              <a:defRPr/>
            </a:pPr>
            <a:fld id="{2433D218-123C-4B7E-84B8-E291DFB8F2A6}" type="slidenum">
              <a:rPr lang="en-IN" smtClean="0"/>
              <a:pPr>
                <a:defRPr/>
              </a:pPr>
              <a:t>7</a:t>
            </a:fld>
            <a:endParaRPr lang="en-IN"/>
          </a:p>
        </p:txBody>
      </p:sp>
    </p:spTree>
    <p:extLst>
      <p:ext uri="{BB962C8B-B14F-4D97-AF65-F5344CB8AC3E}">
        <p14:creationId xmlns:p14="http://schemas.microsoft.com/office/powerpoint/2010/main" val="1023016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We assume that the pair of random variables </a:t>
            </a:r>
            <a:r>
              <a:rPr lang="en-US" i="1" smtClean="0"/>
              <a:t>(w</a:t>
            </a:r>
            <a:r>
              <a:rPr lang="en-US" i="1" baseline="30000" smtClean="0"/>
              <a:t>v</a:t>
            </a:r>
            <a:r>
              <a:rPr lang="en-US" i="1" smtClean="0"/>
              <a:t> ,w</a:t>
            </a:r>
            <a:r>
              <a:rPr lang="en-US" i="1" baseline="30000" smtClean="0"/>
              <a:t>t</a:t>
            </a:r>
            <a:r>
              <a:rPr lang="en-US" i="1" smtClean="0"/>
              <a:t>)</a:t>
            </a:r>
            <a:r>
              <a:rPr lang="en-US" smtClean="0"/>
              <a:t> are conditionally independent given the respective image or document d. Thus, </a:t>
            </a:r>
          </a:p>
          <a:p>
            <a:endParaRPr lang="en-IN" smtClean="0"/>
          </a:p>
        </p:txBody>
      </p:sp>
      <p:sp>
        <p:nvSpPr>
          <p:cNvPr id="4" name="Slide Number Placeholder 3"/>
          <p:cNvSpPr>
            <a:spLocks noGrp="1"/>
          </p:cNvSpPr>
          <p:nvPr>
            <p:ph type="sldNum" sz="quarter" idx="5"/>
          </p:nvPr>
        </p:nvSpPr>
        <p:spPr/>
        <p:txBody>
          <a:bodyPr/>
          <a:lstStyle/>
          <a:p>
            <a:pPr>
              <a:defRPr/>
            </a:pPr>
            <a:fld id="{7A6D4F9B-89D8-4727-976E-FEDE5C07A95D}" type="slidenum">
              <a:rPr lang="en-IN" smtClean="0"/>
              <a:pPr>
                <a:defRPr/>
              </a:pPr>
              <a:t>10</a:t>
            </a:fld>
            <a:endParaRPr lang="en-IN"/>
          </a:p>
        </p:txBody>
      </p:sp>
    </p:spTree>
    <p:extLst>
      <p:ext uri="{BB962C8B-B14F-4D97-AF65-F5344CB8AC3E}">
        <p14:creationId xmlns:p14="http://schemas.microsoft.com/office/powerpoint/2010/main" val="3835810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E-Step</a:t>
            </a:r>
          </a:p>
          <a:p>
            <a:pPr lvl="1"/>
            <a:r>
              <a:rPr lang="en-US" smtClean="0"/>
              <a:t>Expectation step where expectation of the likelihood function is calculated with the current parameter values</a:t>
            </a:r>
          </a:p>
          <a:p>
            <a:r>
              <a:rPr lang="en-US" smtClean="0"/>
              <a:t>M-Step</a:t>
            </a:r>
          </a:p>
          <a:p>
            <a:pPr lvl="1"/>
            <a:r>
              <a:rPr lang="en-US" smtClean="0"/>
              <a:t>Update the parameters with the calculated posterior probabilities</a:t>
            </a:r>
          </a:p>
          <a:p>
            <a:pPr lvl="1"/>
            <a:r>
              <a:rPr lang="en-US" smtClean="0"/>
              <a:t>Find the parameters that maximizes the likelihood function</a:t>
            </a:r>
            <a:endParaRPr lang="en-IN"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DejaVu LGC Sans"/>
                <a:cs typeface="DejaVu LGC Sans"/>
              </a:defRPr>
            </a:lvl1pPr>
            <a:lvl2pPr marL="742950" indent="-285750">
              <a:defRPr>
                <a:solidFill>
                  <a:schemeClr val="tx1"/>
                </a:solidFill>
                <a:latin typeface="Calibri" panose="020F0502020204030204" pitchFamily="34" charset="0"/>
                <a:ea typeface="DejaVu LGC Sans"/>
                <a:cs typeface="DejaVu LGC Sans"/>
              </a:defRPr>
            </a:lvl2pPr>
            <a:lvl3pPr marL="1143000" indent="-228600">
              <a:defRPr>
                <a:solidFill>
                  <a:schemeClr val="tx1"/>
                </a:solidFill>
                <a:latin typeface="Calibri" panose="020F0502020204030204" pitchFamily="34" charset="0"/>
                <a:ea typeface="DejaVu LGC Sans"/>
                <a:cs typeface="DejaVu LGC Sans"/>
              </a:defRPr>
            </a:lvl3pPr>
            <a:lvl4pPr marL="1600200" indent="-228600">
              <a:defRPr>
                <a:solidFill>
                  <a:schemeClr val="tx1"/>
                </a:solidFill>
                <a:latin typeface="Calibri" panose="020F0502020204030204" pitchFamily="34" charset="0"/>
                <a:ea typeface="DejaVu LGC Sans"/>
                <a:cs typeface="DejaVu LGC Sans"/>
              </a:defRPr>
            </a:lvl4pPr>
            <a:lvl5pPr marL="2057400" indent="-228600">
              <a:defRPr>
                <a:solidFill>
                  <a:schemeClr val="tx1"/>
                </a:solidFill>
                <a:latin typeface="Calibri" panose="020F0502020204030204" pitchFamily="34" charset="0"/>
                <a:ea typeface="DejaVu LGC Sans"/>
                <a:cs typeface="DejaVu LGC Sans"/>
              </a:defRPr>
            </a:lvl5pPr>
            <a:lvl6pPr marL="2514600" indent="-228600" eaLnBrk="0" fontAlgn="base" hangingPunct="0">
              <a:spcBef>
                <a:spcPct val="0"/>
              </a:spcBef>
              <a:spcAft>
                <a:spcPct val="0"/>
              </a:spcAft>
              <a:defRPr>
                <a:solidFill>
                  <a:schemeClr val="tx1"/>
                </a:solidFill>
                <a:latin typeface="Calibri" panose="020F0502020204030204" pitchFamily="34" charset="0"/>
                <a:ea typeface="DejaVu LGC Sans"/>
                <a:cs typeface="DejaVu LGC Sans"/>
              </a:defRPr>
            </a:lvl6pPr>
            <a:lvl7pPr marL="2971800" indent="-228600" eaLnBrk="0" fontAlgn="base" hangingPunct="0">
              <a:spcBef>
                <a:spcPct val="0"/>
              </a:spcBef>
              <a:spcAft>
                <a:spcPct val="0"/>
              </a:spcAft>
              <a:defRPr>
                <a:solidFill>
                  <a:schemeClr val="tx1"/>
                </a:solidFill>
                <a:latin typeface="Calibri" panose="020F0502020204030204" pitchFamily="34" charset="0"/>
                <a:ea typeface="DejaVu LGC Sans"/>
                <a:cs typeface="DejaVu LGC Sans"/>
              </a:defRPr>
            </a:lvl7pPr>
            <a:lvl8pPr marL="3429000" indent="-228600" eaLnBrk="0" fontAlgn="base" hangingPunct="0">
              <a:spcBef>
                <a:spcPct val="0"/>
              </a:spcBef>
              <a:spcAft>
                <a:spcPct val="0"/>
              </a:spcAft>
              <a:defRPr>
                <a:solidFill>
                  <a:schemeClr val="tx1"/>
                </a:solidFill>
                <a:latin typeface="Calibri" panose="020F0502020204030204" pitchFamily="34" charset="0"/>
                <a:ea typeface="DejaVu LGC Sans"/>
                <a:cs typeface="DejaVu LGC Sans"/>
              </a:defRPr>
            </a:lvl8pPr>
            <a:lvl9pPr marL="3886200" indent="-228600" eaLnBrk="0" fontAlgn="base" hangingPunct="0">
              <a:spcBef>
                <a:spcPct val="0"/>
              </a:spcBef>
              <a:spcAft>
                <a:spcPct val="0"/>
              </a:spcAft>
              <a:defRPr>
                <a:solidFill>
                  <a:schemeClr val="tx1"/>
                </a:solidFill>
                <a:latin typeface="Calibri" panose="020F0502020204030204" pitchFamily="34" charset="0"/>
                <a:ea typeface="DejaVu LGC Sans"/>
                <a:cs typeface="DejaVu LGC Sans"/>
              </a:defRPr>
            </a:lvl9pPr>
          </a:lstStyle>
          <a:p>
            <a:fld id="{74DCA1B8-05C1-4D11-AD07-43504A554B09}" type="slidenum">
              <a:rPr lang="en-IN" smtClean="0"/>
              <a:pPr/>
              <a:t>12</a:t>
            </a:fld>
            <a:endParaRPr lang="en-IN" smtClean="0"/>
          </a:p>
        </p:txBody>
      </p:sp>
    </p:spTree>
    <p:extLst>
      <p:ext uri="{BB962C8B-B14F-4D97-AF65-F5344CB8AC3E}">
        <p14:creationId xmlns:p14="http://schemas.microsoft.com/office/powerpoint/2010/main" val="2954315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p:txBody>
          <a:bodyPr/>
          <a:lstStyle>
            <a:lvl1pPr eaLnBrk="0" hangingPunct="0">
              <a:defRPr/>
            </a:lvl1pPr>
          </a:lstStyle>
          <a:p>
            <a:pPr>
              <a:defRPr/>
            </a:pPr>
            <a:fld id="{DAE62776-85A3-490F-BD45-6A9A18D16CBA}" type="slidenum">
              <a:rPr lang="en-US"/>
              <a:pPr>
                <a:defRPr/>
              </a:pPr>
              <a:t>‹#›</a:t>
            </a:fld>
            <a:endParaRPr lang="en-US"/>
          </a:p>
        </p:txBody>
      </p:sp>
    </p:spTree>
    <p:extLst>
      <p:ext uri="{BB962C8B-B14F-4D97-AF65-F5344CB8AC3E}">
        <p14:creationId xmlns:p14="http://schemas.microsoft.com/office/powerpoint/2010/main" val="1677629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p:txBody>
          <a:bodyPr/>
          <a:lstStyle>
            <a:lvl1pPr eaLnBrk="0" hangingPunct="0">
              <a:defRPr/>
            </a:lvl1pPr>
          </a:lstStyle>
          <a:p>
            <a:pPr>
              <a:defRPr/>
            </a:pPr>
            <a:fld id="{5B6092C1-58FC-480F-99C5-4499D7D1AC8A}" type="slidenum">
              <a:rPr lang="en-US"/>
              <a:pPr>
                <a:defRPr/>
              </a:pPr>
              <a:t>‹#›</a:t>
            </a:fld>
            <a:endParaRPr lang="en-US"/>
          </a:p>
        </p:txBody>
      </p:sp>
    </p:spTree>
    <p:extLst>
      <p:ext uri="{BB962C8B-B14F-4D97-AF65-F5344CB8AC3E}">
        <p14:creationId xmlns:p14="http://schemas.microsoft.com/office/powerpoint/2010/main" val="2830569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78334" y="609601"/>
            <a:ext cx="2586567" cy="5476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1"/>
            <a:ext cx="7560733" cy="5476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p:txBody>
          <a:bodyPr/>
          <a:lstStyle>
            <a:lvl1pPr eaLnBrk="0" hangingPunct="0">
              <a:defRPr/>
            </a:lvl1pPr>
          </a:lstStyle>
          <a:p>
            <a:pPr>
              <a:defRPr/>
            </a:pPr>
            <a:fld id="{CD3103EA-807B-4A9F-BF0B-9C43E8E8E6B6}" type="slidenum">
              <a:rPr lang="en-US"/>
              <a:pPr>
                <a:defRPr/>
              </a:pPr>
              <a:t>‹#›</a:t>
            </a:fld>
            <a:endParaRPr lang="en-US"/>
          </a:p>
        </p:txBody>
      </p:sp>
    </p:spTree>
    <p:extLst>
      <p:ext uri="{BB962C8B-B14F-4D97-AF65-F5344CB8AC3E}">
        <p14:creationId xmlns:p14="http://schemas.microsoft.com/office/powerpoint/2010/main" val="3438481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609601"/>
            <a:ext cx="10350500" cy="1133475"/>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914400" y="1981201"/>
            <a:ext cx="5073651" cy="4105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6191252" y="1981200"/>
            <a:ext cx="5073649" cy="1976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6191252" y="4110039"/>
            <a:ext cx="5073649" cy="1976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Slide Number Placeholder 5"/>
          <p:cNvSpPr>
            <a:spLocks noGrp="1"/>
          </p:cNvSpPr>
          <p:nvPr>
            <p:ph type="sldNum" idx="10"/>
          </p:nvPr>
        </p:nvSpPr>
        <p:spPr/>
        <p:txBody>
          <a:bodyPr/>
          <a:lstStyle>
            <a:lvl1pPr eaLnBrk="0" hangingPunct="0">
              <a:defRPr/>
            </a:lvl1pPr>
          </a:lstStyle>
          <a:p>
            <a:pPr>
              <a:defRPr/>
            </a:pPr>
            <a:fld id="{766381F4-2588-44EB-B8DC-8FBD7CFF5DA8}" type="slidenum">
              <a:rPr lang="en-US"/>
              <a:pPr>
                <a:defRPr/>
              </a:pPr>
              <a:t>‹#›</a:t>
            </a:fld>
            <a:endParaRPr lang="en-US"/>
          </a:p>
        </p:txBody>
      </p:sp>
    </p:spTree>
    <p:extLst>
      <p:ext uri="{BB962C8B-B14F-4D97-AF65-F5344CB8AC3E}">
        <p14:creationId xmlns:p14="http://schemas.microsoft.com/office/powerpoint/2010/main" val="3586823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609601"/>
            <a:ext cx="10350500" cy="1133475"/>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914400" y="1981201"/>
            <a:ext cx="5073651" cy="4105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91252" y="1981201"/>
            <a:ext cx="5073649" cy="4105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Slide Number Placeholder 4"/>
          <p:cNvSpPr>
            <a:spLocks noGrp="1"/>
          </p:cNvSpPr>
          <p:nvPr>
            <p:ph type="sldNum" idx="10"/>
          </p:nvPr>
        </p:nvSpPr>
        <p:spPr/>
        <p:txBody>
          <a:bodyPr/>
          <a:lstStyle>
            <a:lvl1pPr eaLnBrk="0" hangingPunct="0">
              <a:defRPr/>
            </a:lvl1pPr>
          </a:lstStyle>
          <a:p>
            <a:pPr>
              <a:defRPr/>
            </a:pPr>
            <a:fld id="{A08E53F0-4B71-4361-9042-461073C51FC8}" type="slidenum">
              <a:rPr lang="en-US"/>
              <a:pPr>
                <a:defRPr/>
              </a:pPr>
              <a:t>‹#›</a:t>
            </a:fld>
            <a:endParaRPr lang="en-US"/>
          </a:p>
        </p:txBody>
      </p:sp>
    </p:spTree>
    <p:extLst>
      <p:ext uri="{BB962C8B-B14F-4D97-AF65-F5344CB8AC3E}">
        <p14:creationId xmlns:p14="http://schemas.microsoft.com/office/powerpoint/2010/main" val="2681006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p:txBody>
          <a:bodyPr/>
          <a:lstStyle>
            <a:lvl1pPr eaLnBrk="0" hangingPunct="0">
              <a:defRPr/>
            </a:lvl1pPr>
          </a:lstStyle>
          <a:p>
            <a:pPr>
              <a:defRPr/>
            </a:pPr>
            <a:fld id="{CA013154-7376-4E4E-A38C-D8BE58A8DDC5}" type="slidenum">
              <a:rPr lang="en-US"/>
              <a:pPr>
                <a:defRPr/>
              </a:pPr>
              <a:t>‹#›</a:t>
            </a:fld>
            <a:endParaRPr lang="en-US"/>
          </a:p>
        </p:txBody>
      </p:sp>
    </p:spTree>
    <p:extLst>
      <p:ext uri="{BB962C8B-B14F-4D97-AF65-F5344CB8AC3E}">
        <p14:creationId xmlns:p14="http://schemas.microsoft.com/office/powerpoint/2010/main" val="2422777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p:txBody>
          <a:bodyPr/>
          <a:lstStyle>
            <a:lvl1pPr eaLnBrk="0" hangingPunct="0">
              <a:defRPr/>
            </a:lvl1pPr>
          </a:lstStyle>
          <a:p>
            <a:pPr>
              <a:defRPr/>
            </a:pPr>
            <a:fld id="{CE2A5ADA-B7B6-4B3B-B0A8-692B9D7F4A75}" type="slidenum">
              <a:rPr lang="en-US"/>
              <a:pPr>
                <a:defRPr/>
              </a:pPr>
              <a:t>‹#›</a:t>
            </a:fld>
            <a:endParaRPr lang="en-US"/>
          </a:p>
        </p:txBody>
      </p:sp>
    </p:spTree>
    <p:extLst>
      <p:ext uri="{BB962C8B-B14F-4D97-AF65-F5344CB8AC3E}">
        <p14:creationId xmlns:p14="http://schemas.microsoft.com/office/powerpoint/2010/main" val="1508506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p:txBody>
          <a:bodyPr/>
          <a:lstStyle>
            <a:lvl1pPr eaLnBrk="0" hangingPunct="0">
              <a:defRPr/>
            </a:lvl1pPr>
          </a:lstStyle>
          <a:p>
            <a:pPr>
              <a:defRPr/>
            </a:pPr>
            <a:fld id="{D84C2E85-B68B-426C-A8E1-066B5B4480A2}" type="slidenum">
              <a:rPr lang="en-US"/>
              <a:pPr>
                <a:defRPr/>
              </a:pPr>
              <a:t>‹#›</a:t>
            </a:fld>
            <a:endParaRPr lang="en-US"/>
          </a:p>
        </p:txBody>
      </p:sp>
    </p:spTree>
    <p:extLst>
      <p:ext uri="{BB962C8B-B14F-4D97-AF65-F5344CB8AC3E}">
        <p14:creationId xmlns:p14="http://schemas.microsoft.com/office/powerpoint/2010/main" val="3323508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1"/>
            <a:ext cx="5073651"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1252" y="1981201"/>
            <a:ext cx="5073649"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p:txBody>
          <a:bodyPr/>
          <a:lstStyle>
            <a:lvl1pPr eaLnBrk="0" hangingPunct="0">
              <a:defRPr/>
            </a:lvl1pPr>
          </a:lstStyle>
          <a:p>
            <a:pPr>
              <a:defRPr/>
            </a:pPr>
            <a:fld id="{5E3322A6-1D16-47F9-82E0-125C37D30B64}" type="slidenum">
              <a:rPr lang="en-US"/>
              <a:pPr>
                <a:defRPr/>
              </a:pPr>
              <a:t>‹#›</a:t>
            </a:fld>
            <a:endParaRPr lang="en-US"/>
          </a:p>
        </p:txBody>
      </p:sp>
    </p:spTree>
    <p:extLst>
      <p:ext uri="{BB962C8B-B14F-4D97-AF65-F5344CB8AC3E}">
        <p14:creationId xmlns:p14="http://schemas.microsoft.com/office/powerpoint/2010/main" val="1866532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p:txBody>
          <a:bodyPr/>
          <a:lstStyle>
            <a:lvl1pPr eaLnBrk="0" hangingPunct="0">
              <a:defRPr/>
            </a:lvl1pPr>
          </a:lstStyle>
          <a:p>
            <a:pPr>
              <a:defRPr/>
            </a:pPr>
            <a:fld id="{6C7238A9-F7CE-4844-911A-5B28B1D969EC}" type="slidenum">
              <a:rPr lang="en-US"/>
              <a:pPr>
                <a:defRPr/>
              </a:pPr>
              <a:t>‹#›</a:t>
            </a:fld>
            <a:endParaRPr lang="en-US"/>
          </a:p>
        </p:txBody>
      </p:sp>
    </p:spTree>
    <p:extLst>
      <p:ext uri="{BB962C8B-B14F-4D97-AF65-F5344CB8AC3E}">
        <p14:creationId xmlns:p14="http://schemas.microsoft.com/office/powerpoint/2010/main" val="1543196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p:txBody>
          <a:bodyPr/>
          <a:lstStyle>
            <a:lvl1pPr eaLnBrk="0" hangingPunct="0">
              <a:defRPr/>
            </a:lvl1pPr>
          </a:lstStyle>
          <a:p>
            <a:pPr>
              <a:defRPr/>
            </a:pPr>
            <a:fld id="{44C95881-C974-47C6-B507-68BE5CFCCF26}" type="slidenum">
              <a:rPr lang="en-US"/>
              <a:pPr>
                <a:defRPr/>
              </a:pPr>
              <a:t>‹#›</a:t>
            </a:fld>
            <a:endParaRPr lang="en-US"/>
          </a:p>
        </p:txBody>
      </p:sp>
    </p:spTree>
    <p:extLst>
      <p:ext uri="{BB962C8B-B14F-4D97-AF65-F5344CB8AC3E}">
        <p14:creationId xmlns:p14="http://schemas.microsoft.com/office/powerpoint/2010/main" val="293449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p:txBody>
          <a:bodyPr/>
          <a:lstStyle>
            <a:lvl1pPr eaLnBrk="0" hangingPunct="0">
              <a:defRPr/>
            </a:lvl1pPr>
          </a:lstStyle>
          <a:p>
            <a:pPr>
              <a:defRPr/>
            </a:pPr>
            <a:fld id="{2298D668-7921-419E-B031-C76EA2CA33B4}" type="slidenum">
              <a:rPr lang="en-US"/>
              <a:pPr>
                <a:defRPr/>
              </a:pPr>
              <a:t>‹#›</a:t>
            </a:fld>
            <a:endParaRPr lang="en-US"/>
          </a:p>
        </p:txBody>
      </p:sp>
    </p:spTree>
    <p:extLst>
      <p:ext uri="{BB962C8B-B14F-4D97-AF65-F5344CB8AC3E}">
        <p14:creationId xmlns:p14="http://schemas.microsoft.com/office/powerpoint/2010/main" val="4104042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eaLnBrk="0" hangingPunct="0">
              <a:defRPr/>
            </a:lvl1pPr>
          </a:lstStyle>
          <a:p>
            <a:pPr>
              <a:defRPr/>
            </a:pPr>
            <a:fld id="{1C667C69-F72F-4FD1-AB4C-1FDCD09FFCFE}" type="slidenum">
              <a:rPr lang="en-US"/>
              <a:pPr>
                <a:defRPr/>
              </a:pPr>
              <a:t>‹#›</a:t>
            </a:fld>
            <a:endParaRPr lang="en-US"/>
          </a:p>
        </p:txBody>
      </p:sp>
    </p:spTree>
    <p:extLst>
      <p:ext uri="{BB962C8B-B14F-4D97-AF65-F5344CB8AC3E}">
        <p14:creationId xmlns:p14="http://schemas.microsoft.com/office/powerpoint/2010/main" val="559190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p:txBody>
          <a:bodyPr/>
          <a:lstStyle>
            <a:lvl1pPr eaLnBrk="0" hangingPunct="0">
              <a:defRPr/>
            </a:lvl1pPr>
          </a:lstStyle>
          <a:p>
            <a:pPr>
              <a:defRPr/>
            </a:pPr>
            <a:fld id="{F9F11D77-C004-4AD9-B623-BE3D7E51F5E4}" type="slidenum">
              <a:rPr lang="en-US"/>
              <a:pPr>
                <a:defRPr/>
              </a:pPr>
              <a:t>‹#›</a:t>
            </a:fld>
            <a:endParaRPr lang="en-US"/>
          </a:p>
        </p:txBody>
      </p:sp>
    </p:spTree>
    <p:extLst>
      <p:ext uri="{BB962C8B-B14F-4D97-AF65-F5344CB8AC3E}">
        <p14:creationId xmlns:p14="http://schemas.microsoft.com/office/powerpoint/2010/main" val="1887953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p:txBody>
          <a:bodyPr/>
          <a:lstStyle>
            <a:lvl1pPr eaLnBrk="0" hangingPunct="0">
              <a:defRPr/>
            </a:lvl1pPr>
          </a:lstStyle>
          <a:p>
            <a:pPr>
              <a:defRPr/>
            </a:pPr>
            <a:fld id="{8542FF06-AEC2-4511-8166-927371FB0903}" type="slidenum">
              <a:rPr lang="en-US"/>
              <a:pPr>
                <a:defRPr/>
              </a:pPr>
              <a:t>‹#›</a:t>
            </a:fld>
            <a:endParaRPr lang="en-US"/>
          </a:p>
        </p:txBody>
      </p:sp>
    </p:spTree>
    <p:extLst>
      <p:ext uri="{BB962C8B-B14F-4D97-AF65-F5344CB8AC3E}">
        <p14:creationId xmlns:p14="http://schemas.microsoft.com/office/powerpoint/2010/main" val="444783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p:txBody>
          <a:bodyPr/>
          <a:lstStyle>
            <a:lvl1pPr eaLnBrk="0" hangingPunct="0">
              <a:defRPr/>
            </a:lvl1pPr>
          </a:lstStyle>
          <a:p>
            <a:pPr>
              <a:defRPr/>
            </a:pPr>
            <a:fld id="{B7255540-84C0-4976-AE99-333D497790A8}" type="slidenum">
              <a:rPr lang="en-US"/>
              <a:pPr>
                <a:defRPr/>
              </a:pPr>
              <a:t>‹#›</a:t>
            </a:fld>
            <a:endParaRPr lang="en-US"/>
          </a:p>
        </p:txBody>
      </p:sp>
    </p:spTree>
    <p:extLst>
      <p:ext uri="{BB962C8B-B14F-4D97-AF65-F5344CB8AC3E}">
        <p14:creationId xmlns:p14="http://schemas.microsoft.com/office/powerpoint/2010/main" val="614835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78334" y="609601"/>
            <a:ext cx="2586567" cy="5476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1"/>
            <a:ext cx="7560733" cy="5476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p:txBody>
          <a:bodyPr/>
          <a:lstStyle>
            <a:lvl1pPr eaLnBrk="0" hangingPunct="0">
              <a:defRPr/>
            </a:lvl1pPr>
          </a:lstStyle>
          <a:p>
            <a:pPr>
              <a:defRPr/>
            </a:pPr>
            <a:fld id="{AEA24DD4-2740-4AA2-AD17-68AA6C01EF3C}" type="slidenum">
              <a:rPr lang="en-US"/>
              <a:pPr>
                <a:defRPr/>
              </a:pPr>
              <a:t>‹#›</a:t>
            </a:fld>
            <a:endParaRPr lang="en-US"/>
          </a:p>
        </p:txBody>
      </p:sp>
    </p:spTree>
    <p:extLst>
      <p:ext uri="{BB962C8B-B14F-4D97-AF65-F5344CB8AC3E}">
        <p14:creationId xmlns:p14="http://schemas.microsoft.com/office/powerpoint/2010/main" val="1896682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609601"/>
            <a:ext cx="10350500" cy="1133475"/>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914400" y="1981201"/>
            <a:ext cx="5073651" cy="4105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6191252" y="1981200"/>
            <a:ext cx="5073649" cy="1976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6191252" y="4110039"/>
            <a:ext cx="5073649" cy="1976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Slide Number Placeholder 5"/>
          <p:cNvSpPr>
            <a:spLocks noGrp="1"/>
          </p:cNvSpPr>
          <p:nvPr>
            <p:ph type="sldNum" idx="10"/>
          </p:nvPr>
        </p:nvSpPr>
        <p:spPr/>
        <p:txBody>
          <a:bodyPr/>
          <a:lstStyle>
            <a:lvl1pPr eaLnBrk="0" hangingPunct="0">
              <a:defRPr/>
            </a:lvl1pPr>
          </a:lstStyle>
          <a:p>
            <a:pPr>
              <a:defRPr/>
            </a:pPr>
            <a:fld id="{2CF4B8F6-95A7-4E94-8C69-B334833A5C03}" type="slidenum">
              <a:rPr lang="en-US"/>
              <a:pPr>
                <a:defRPr/>
              </a:pPr>
              <a:t>‹#›</a:t>
            </a:fld>
            <a:endParaRPr lang="en-US"/>
          </a:p>
        </p:txBody>
      </p:sp>
    </p:spTree>
    <p:extLst>
      <p:ext uri="{BB962C8B-B14F-4D97-AF65-F5344CB8AC3E}">
        <p14:creationId xmlns:p14="http://schemas.microsoft.com/office/powerpoint/2010/main" val="1990609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609601"/>
            <a:ext cx="10350500" cy="1133475"/>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914400" y="1981201"/>
            <a:ext cx="5073651" cy="4105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91252" y="1981201"/>
            <a:ext cx="5073649" cy="4105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Slide Number Placeholder 4"/>
          <p:cNvSpPr>
            <a:spLocks noGrp="1"/>
          </p:cNvSpPr>
          <p:nvPr>
            <p:ph type="sldNum" idx="10"/>
          </p:nvPr>
        </p:nvSpPr>
        <p:spPr/>
        <p:txBody>
          <a:bodyPr/>
          <a:lstStyle>
            <a:lvl1pPr eaLnBrk="0" hangingPunct="0">
              <a:defRPr/>
            </a:lvl1pPr>
          </a:lstStyle>
          <a:p>
            <a:pPr>
              <a:defRPr/>
            </a:pPr>
            <a:fld id="{9164F1B0-A27D-407A-A73E-D4F5C345ED76}" type="slidenum">
              <a:rPr lang="en-US"/>
              <a:pPr>
                <a:defRPr/>
              </a:pPr>
              <a:t>‹#›</a:t>
            </a:fld>
            <a:endParaRPr lang="en-US"/>
          </a:p>
        </p:txBody>
      </p:sp>
    </p:spTree>
    <p:extLst>
      <p:ext uri="{BB962C8B-B14F-4D97-AF65-F5344CB8AC3E}">
        <p14:creationId xmlns:p14="http://schemas.microsoft.com/office/powerpoint/2010/main" val="1178556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p:txBody>
          <a:bodyPr/>
          <a:lstStyle>
            <a:lvl1pPr eaLnBrk="0" hangingPunct="0">
              <a:defRPr/>
            </a:lvl1pPr>
          </a:lstStyle>
          <a:p>
            <a:pPr>
              <a:defRPr/>
            </a:pPr>
            <a:fld id="{E263B085-620D-4E26-BD62-10443FF02D5F}" type="slidenum">
              <a:rPr lang="en-US"/>
              <a:pPr>
                <a:defRPr/>
              </a:pPr>
              <a:t>‹#›</a:t>
            </a:fld>
            <a:endParaRPr lang="en-US"/>
          </a:p>
        </p:txBody>
      </p:sp>
    </p:spTree>
    <p:extLst>
      <p:ext uri="{BB962C8B-B14F-4D97-AF65-F5344CB8AC3E}">
        <p14:creationId xmlns:p14="http://schemas.microsoft.com/office/powerpoint/2010/main" val="87248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p:txBody>
          <a:bodyPr/>
          <a:lstStyle>
            <a:lvl1pPr eaLnBrk="0" hangingPunct="0">
              <a:defRPr/>
            </a:lvl1pPr>
          </a:lstStyle>
          <a:p>
            <a:pPr>
              <a:defRPr/>
            </a:pPr>
            <a:fld id="{B99CC220-867D-4170-AF95-25D16DE0AE40}" type="slidenum">
              <a:rPr lang="en-US"/>
              <a:pPr>
                <a:defRPr/>
              </a:pPr>
              <a:t>‹#›</a:t>
            </a:fld>
            <a:endParaRPr lang="en-US"/>
          </a:p>
        </p:txBody>
      </p:sp>
    </p:spTree>
    <p:extLst>
      <p:ext uri="{BB962C8B-B14F-4D97-AF65-F5344CB8AC3E}">
        <p14:creationId xmlns:p14="http://schemas.microsoft.com/office/powerpoint/2010/main" val="26928812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p:txBody>
          <a:bodyPr/>
          <a:lstStyle>
            <a:lvl1pPr eaLnBrk="0" hangingPunct="0">
              <a:defRPr/>
            </a:lvl1pPr>
          </a:lstStyle>
          <a:p>
            <a:pPr>
              <a:defRPr/>
            </a:pPr>
            <a:fld id="{AD6392C6-D1E7-495B-B394-CD3AC4A85087}" type="slidenum">
              <a:rPr lang="en-US"/>
              <a:pPr>
                <a:defRPr/>
              </a:pPr>
              <a:t>‹#›</a:t>
            </a:fld>
            <a:endParaRPr lang="en-US"/>
          </a:p>
        </p:txBody>
      </p:sp>
    </p:spTree>
    <p:extLst>
      <p:ext uri="{BB962C8B-B14F-4D97-AF65-F5344CB8AC3E}">
        <p14:creationId xmlns:p14="http://schemas.microsoft.com/office/powerpoint/2010/main" val="4203197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p:txBody>
          <a:bodyPr/>
          <a:lstStyle>
            <a:lvl1pPr eaLnBrk="0" hangingPunct="0">
              <a:defRPr/>
            </a:lvl1pPr>
          </a:lstStyle>
          <a:p>
            <a:pPr>
              <a:defRPr/>
            </a:pPr>
            <a:fld id="{A7A5D1F9-22AF-43AD-9DBE-C2889BBFCB79}" type="slidenum">
              <a:rPr lang="en-US"/>
              <a:pPr>
                <a:defRPr/>
              </a:pPr>
              <a:t>‹#›</a:t>
            </a:fld>
            <a:endParaRPr lang="en-US"/>
          </a:p>
        </p:txBody>
      </p:sp>
    </p:spTree>
    <p:extLst>
      <p:ext uri="{BB962C8B-B14F-4D97-AF65-F5344CB8AC3E}">
        <p14:creationId xmlns:p14="http://schemas.microsoft.com/office/powerpoint/2010/main" val="11014197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1"/>
            <a:ext cx="5073651"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1252" y="1981201"/>
            <a:ext cx="5073649"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p:txBody>
          <a:bodyPr/>
          <a:lstStyle>
            <a:lvl1pPr eaLnBrk="0" hangingPunct="0">
              <a:defRPr/>
            </a:lvl1pPr>
          </a:lstStyle>
          <a:p>
            <a:pPr>
              <a:defRPr/>
            </a:pPr>
            <a:fld id="{DA196FDB-CF25-4EAB-8EFE-5F6AFCF5A4AD}" type="slidenum">
              <a:rPr lang="en-US"/>
              <a:pPr>
                <a:defRPr/>
              </a:pPr>
              <a:t>‹#›</a:t>
            </a:fld>
            <a:endParaRPr lang="en-US"/>
          </a:p>
        </p:txBody>
      </p:sp>
    </p:spTree>
    <p:extLst>
      <p:ext uri="{BB962C8B-B14F-4D97-AF65-F5344CB8AC3E}">
        <p14:creationId xmlns:p14="http://schemas.microsoft.com/office/powerpoint/2010/main" val="8219807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p:txBody>
          <a:bodyPr/>
          <a:lstStyle>
            <a:lvl1pPr eaLnBrk="0" hangingPunct="0">
              <a:defRPr/>
            </a:lvl1pPr>
          </a:lstStyle>
          <a:p>
            <a:pPr>
              <a:defRPr/>
            </a:pPr>
            <a:fld id="{02092310-1E4E-4932-A599-E573066B0CE5}" type="slidenum">
              <a:rPr lang="en-US"/>
              <a:pPr>
                <a:defRPr/>
              </a:pPr>
              <a:t>‹#›</a:t>
            </a:fld>
            <a:endParaRPr lang="en-US"/>
          </a:p>
        </p:txBody>
      </p:sp>
    </p:spTree>
    <p:extLst>
      <p:ext uri="{BB962C8B-B14F-4D97-AF65-F5344CB8AC3E}">
        <p14:creationId xmlns:p14="http://schemas.microsoft.com/office/powerpoint/2010/main" val="2913071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p:txBody>
          <a:bodyPr/>
          <a:lstStyle>
            <a:lvl1pPr eaLnBrk="0" hangingPunct="0">
              <a:defRPr/>
            </a:lvl1pPr>
          </a:lstStyle>
          <a:p>
            <a:pPr>
              <a:defRPr/>
            </a:pPr>
            <a:fld id="{244D7632-6B7D-4C26-9D60-84914C244DBC}" type="slidenum">
              <a:rPr lang="en-US"/>
              <a:pPr>
                <a:defRPr/>
              </a:pPr>
              <a:t>‹#›</a:t>
            </a:fld>
            <a:endParaRPr lang="en-US"/>
          </a:p>
        </p:txBody>
      </p:sp>
    </p:spTree>
    <p:extLst>
      <p:ext uri="{BB962C8B-B14F-4D97-AF65-F5344CB8AC3E}">
        <p14:creationId xmlns:p14="http://schemas.microsoft.com/office/powerpoint/2010/main" val="41272798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eaLnBrk="0" hangingPunct="0">
              <a:defRPr/>
            </a:lvl1pPr>
          </a:lstStyle>
          <a:p>
            <a:pPr>
              <a:defRPr/>
            </a:pPr>
            <a:fld id="{3AC028F8-FF3E-4FD8-87AA-48C74DC27F93}" type="slidenum">
              <a:rPr lang="en-US"/>
              <a:pPr>
                <a:defRPr/>
              </a:pPr>
              <a:t>‹#›</a:t>
            </a:fld>
            <a:endParaRPr lang="en-US"/>
          </a:p>
        </p:txBody>
      </p:sp>
    </p:spTree>
    <p:extLst>
      <p:ext uri="{BB962C8B-B14F-4D97-AF65-F5344CB8AC3E}">
        <p14:creationId xmlns:p14="http://schemas.microsoft.com/office/powerpoint/2010/main" val="25471995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p:txBody>
          <a:bodyPr/>
          <a:lstStyle>
            <a:lvl1pPr eaLnBrk="0" hangingPunct="0">
              <a:defRPr/>
            </a:lvl1pPr>
          </a:lstStyle>
          <a:p>
            <a:pPr>
              <a:defRPr/>
            </a:pPr>
            <a:fld id="{AAC1A194-F8E4-4FB0-97FE-5D8126CA734C}" type="slidenum">
              <a:rPr lang="en-US"/>
              <a:pPr>
                <a:defRPr/>
              </a:pPr>
              <a:t>‹#›</a:t>
            </a:fld>
            <a:endParaRPr lang="en-US"/>
          </a:p>
        </p:txBody>
      </p:sp>
    </p:spTree>
    <p:extLst>
      <p:ext uri="{BB962C8B-B14F-4D97-AF65-F5344CB8AC3E}">
        <p14:creationId xmlns:p14="http://schemas.microsoft.com/office/powerpoint/2010/main" val="38275017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p:txBody>
          <a:bodyPr/>
          <a:lstStyle>
            <a:lvl1pPr eaLnBrk="0" hangingPunct="0">
              <a:defRPr/>
            </a:lvl1pPr>
          </a:lstStyle>
          <a:p>
            <a:pPr>
              <a:defRPr/>
            </a:pPr>
            <a:fld id="{86E2CDFA-4C1C-4996-94B8-A830EC7FF190}" type="slidenum">
              <a:rPr lang="en-US"/>
              <a:pPr>
                <a:defRPr/>
              </a:pPr>
              <a:t>‹#›</a:t>
            </a:fld>
            <a:endParaRPr lang="en-US"/>
          </a:p>
        </p:txBody>
      </p:sp>
    </p:spTree>
    <p:extLst>
      <p:ext uri="{BB962C8B-B14F-4D97-AF65-F5344CB8AC3E}">
        <p14:creationId xmlns:p14="http://schemas.microsoft.com/office/powerpoint/2010/main" val="42947131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p:txBody>
          <a:bodyPr/>
          <a:lstStyle>
            <a:lvl1pPr eaLnBrk="0" hangingPunct="0">
              <a:defRPr/>
            </a:lvl1pPr>
          </a:lstStyle>
          <a:p>
            <a:pPr>
              <a:defRPr/>
            </a:pPr>
            <a:fld id="{47353151-04A2-4F55-988D-24A5C87F1D3E}" type="slidenum">
              <a:rPr lang="en-US"/>
              <a:pPr>
                <a:defRPr/>
              </a:pPr>
              <a:t>‹#›</a:t>
            </a:fld>
            <a:endParaRPr lang="en-US"/>
          </a:p>
        </p:txBody>
      </p:sp>
    </p:spTree>
    <p:extLst>
      <p:ext uri="{BB962C8B-B14F-4D97-AF65-F5344CB8AC3E}">
        <p14:creationId xmlns:p14="http://schemas.microsoft.com/office/powerpoint/2010/main" val="6390436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78334" y="609601"/>
            <a:ext cx="2586567" cy="5476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1"/>
            <a:ext cx="7560733" cy="5476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p:txBody>
          <a:bodyPr/>
          <a:lstStyle>
            <a:lvl1pPr eaLnBrk="0" hangingPunct="0">
              <a:defRPr/>
            </a:lvl1pPr>
          </a:lstStyle>
          <a:p>
            <a:pPr>
              <a:defRPr/>
            </a:pPr>
            <a:fld id="{1F5B2148-D9D2-401A-9326-F321DAE020EA}" type="slidenum">
              <a:rPr lang="en-US"/>
              <a:pPr>
                <a:defRPr/>
              </a:pPr>
              <a:t>‹#›</a:t>
            </a:fld>
            <a:endParaRPr lang="en-US"/>
          </a:p>
        </p:txBody>
      </p:sp>
    </p:spTree>
    <p:extLst>
      <p:ext uri="{BB962C8B-B14F-4D97-AF65-F5344CB8AC3E}">
        <p14:creationId xmlns:p14="http://schemas.microsoft.com/office/powerpoint/2010/main" val="2951329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609601"/>
            <a:ext cx="10350500" cy="1133475"/>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914400" y="1981201"/>
            <a:ext cx="5073651" cy="4105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6191252" y="1981200"/>
            <a:ext cx="5073649" cy="1976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6191252" y="4110039"/>
            <a:ext cx="5073649" cy="1976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Slide Number Placeholder 5"/>
          <p:cNvSpPr>
            <a:spLocks noGrp="1"/>
          </p:cNvSpPr>
          <p:nvPr>
            <p:ph type="sldNum" idx="10"/>
          </p:nvPr>
        </p:nvSpPr>
        <p:spPr/>
        <p:txBody>
          <a:bodyPr/>
          <a:lstStyle>
            <a:lvl1pPr eaLnBrk="0" hangingPunct="0">
              <a:defRPr/>
            </a:lvl1pPr>
          </a:lstStyle>
          <a:p>
            <a:pPr>
              <a:defRPr/>
            </a:pPr>
            <a:fld id="{283D2634-8AF1-48D1-AF36-3BE500A53332}" type="slidenum">
              <a:rPr lang="en-US"/>
              <a:pPr>
                <a:defRPr/>
              </a:pPr>
              <a:t>‹#›</a:t>
            </a:fld>
            <a:endParaRPr lang="en-US"/>
          </a:p>
        </p:txBody>
      </p:sp>
    </p:spTree>
    <p:extLst>
      <p:ext uri="{BB962C8B-B14F-4D97-AF65-F5344CB8AC3E}">
        <p14:creationId xmlns:p14="http://schemas.microsoft.com/office/powerpoint/2010/main" val="5689162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609601"/>
            <a:ext cx="10350500" cy="1133475"/>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914400" y="1981201"/>
            <a:ext cx="5073651" cy="4105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91252" y="1981201"/>
            <a:ext cx="5073649" cy="4105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Slide Number Placeholder 4"/>
          <p:cNvSpPr>
            <a:spLocks noGrp="1"/>
          </p:cNvSpPr>
          <p:nvPr>
            <p:ph type="sldNum" idx="10"/>
          </p:nvPr>
        </p:nvSpPr>
        <p:spPr/>
        <p:txBody>
          <a:bodyPr/>
          <a:lstStyle>
            <a:lvl1pPr eaLnBrk="0" hangingPunct="0">
              <a:defRPr/>
            </a:lvl1pPr>
          </a:lstStyle>
          <a:p>
            <a:pPr>
              <a:defRPr/>
            </a:pPr>
            <a:fld id="{A90CAB57-4933-497E-8E42-B8E441B2FA22}" type="slidenum">
              <a:rPr lang="en-US"/>
              <a:pPr>
                <a:defRPr/>
              </a:pPr>
              <a:t>‹#›</a:t>
            </a:fld>
            <a:endParaRPr lang="en-US"/>
          </a:p>
        </p:txBody>
      </p:sp>
    </p:spTree>
    <p:extLst>
      <p:ext uri="{BB962C8B-B14F-4D97-AF65-F5344CB8AC3E}">
        <p14:creationId xmlns:p14="http://schemas.microsoft.com/office/powerpoint/2010/main" val="284229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1"/>
            <a:ext cx="5073651"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1252" y="1981201"/>
            <a:ext cx="5073649"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p:txBody>
          <a:bodyPr/>
          <a:lstStyle>
            <a:lvl1pPr eaLnBrk="0" hangingPunct="0">
              <a:defRPr/>
            </a:lvl1pPr>
          </a:lstStyle>
          <a:p>
            <a:pPr>
              <a:defRPr/>
            </a:pPr>
            <a:fld id="{F64F588C-2534-4A03-893A-580F6928F141}" type="slidenum">
              <a:rPr lang="en-US"/>
              <a:pPr>
                <a:defRPr/>
              </a:pPr>
              <a:t>‹#›</a:t>
            </a:fld>
            <a:endParaRPr lang="en-US"/>
          </a:p>
        </p:txBody>
      </p:sp>
    </p:spTree>
    <p:extLst>
      <p:ext uri="{BB962C8B-B14F-4D97-AF65-F5344CB8AC3E}">
        <p14:creationId xmlns:p14="http://schemas.microsoft.com/office/powerpoint/2010/main" val="29369605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p:txBody>
          <a:bodyPr/>
          <a:lstStyle>
            <a:lvl1pPr eaLnBrk="0" hangingPunct="0">
              <a:defRPr/>
            </a:lvl1pPr>
          </a:lstStyle>
          <a:p>
            <a:pPr>
              <a:defRPr/>
            </a:pPr>
            <a:fld id="{884BD352-1780-4DD7-AF56-A5339B5FC418}" type="slidenum">
              <a:rPr lang="en-US"/>
              <a:pPr>
                <a:defRPr/>
              </a:pPr>
              <a:t>‹#›</a:t>
            </a:fld>
            <a:endParaRPr lang="en-US"/>
          </a:p>
        </p:txBody>
      </p:sp>
    </p:spTree>
    <p:extLst>
      <p:ext uri="{BB962C8B-B14F-4D97-AF65-F5344CB8AC3E}">
        <p14:creationId xmlns:p14="http://schemas.microsoft.com/office/powerpoint/2010/main" val="15402923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p:txBody>
          <a:bodyPr/>
          <a:lstStyle>
            <a:lvl1pPr eaLnBrk="0" hangingPunct="0">
              <a:defRPr/>
            </a:lvl1pPr>
          </a:lstStyle>
          <a:p>
            <a:pPr>
              <a:defRPr/>
            </a:pPr>
            <a:fld id="{7381E5CE-F8F1-4E95-A9C0-1FBDEC3630CA}" type="slidenum">
              <a:rPr lang="en-US"/>
              <a:pPr>
                <a:defRPr/>
              </a:pPr>
              <a:t>‹#›</a:t>
            </a:fld>
            <a:endParaRPr lang="en-US"/>
          </a:p>
        </p:txBody>
      </p:sp>
    </p:spTree>
    <p:extLst>
      <p:ext uri="{BB962C8B-B14F-4D97-AF65-F5344CB8AC3E}">
        <p14:creationId xmlns:p14="http://schemas.microsoft.com/office/powerpoint/2010/main" val="40144128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p:txBody>
          <a:bodyPr/>
          <a:lstStyle>
            <a:lvl1pPr eaLnBrk="0" hangingPunct="0">
              <a:defRPr/>
            </a:lvl1pPr>
          </a:lstStyle>
          <a:p>
            <a:pPr>
              <a:defRPr/>
            </a:pPr>
            <a:fld id="{6CA7F496-1110-4725-A8B2-360555B87D05}" type="slidenum">
              <a:rPr lang="en-US"/>
              <a:pPr>
                <a:defRPr/>
              </a:pPr>
              <a:t>‹#›</a:t>
            </a:fld>
            <a:endParaRPr lang="en-US"/>
          </a:p>
        </p:txBody>
      </p:sp>
    </p:spTree>
    <p:extLst>
      <p:ext uri="{BB962C8B-B14F-4D97-AF65-F5344CB8AC3E}">
        <p14:creationId xmlns:p14="http://schemas.microsoft.com/office/powerpoint/2010/main" val="38501835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1"/>
            <a:ext cx="5073651"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1252" y="1981201"/>
            <a:ext cx="5073649"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p:txBody>
          <a:bodyPr/>
          <a:lstStyle>
            <a:lvl1pPr eaLnBrk="0" hangingPunct="0">
              <a:defRPr/>
            </a:lvl1pPr>
          </a:lstStyle>
          <a:p>
            <a:pPr>
              <a:defRPr/>
            </a:pPr>
            <a:fld id="{8D250202-5141-4F7F-A433-947BFAC59614}" type="slidenum">
              <a:rPr lang="en-US"/>
              <a:pPr>
                <a:defRPr/>
              </a:pPr>
              <a:t>‹#›</a:t>
            </a:fld>
            <a:endParaRPr lang="en-US"/>
          </a:p>
        </p:txBody>
      </p:sp>
    </p:spTree>
    <p:extLst>
      <p:ext uri="{BB962C8B-B14F-4D97-AF65-F5344CB8AC3E}">
        <p14:creationId xmlns:p14="http://schemas.microsoft.com/office/powerpoint/2010/main" val="38134692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p:txBody>
          <a:bodyPr/>
          <a:lstStyle>
            <a:lvl1pPr eaLnBrk="0" hangingPunct="0">
              <a:defRPr/>
            </a:lvl1pPr>
          </a:lstStyle>
          <a:p>
            <a:pPr>
              <a:defRPr/>
            </a:pPr>
            <a:fld id="{31E5CB4B-4858-4B9F-960A-D424740E4542}" type="slidenum">
              <a:rPr lang="en-US"/>
              <a:pPr>
                <a:defRPr/>
              </a:pPr>
              <a:t>‹#›</a:t>
            </a:fld>
            <a:endParaRPr lang="en-US"/>
          </a:p>
        </p:txBody>
      </p:sp>
    </p:spTree>
    <p:extLst>
      <p:ext uri="{BB962C8B-B14F-4D97-AF65-F5344CB8AC3E}">
        <p14:creationId xmlns:p14="http://schemas.microsoft.com/office/powerpoint/2010/main" val="6744529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p:txBody>
          <a:bodyPr/>
          <a:lstStyle>
            <a:lvl1pPr eaLnBrk="0" hangingPunct="0">
              <a:defRPr/>
            </a:lvl1pPr>
          </a:lstStyle>
          <a:p>
            <a:pPr>
              <a:defRPr/>
            </a:pPr>
            <a:fld id="{D644628B-9159-40AF-821A-158E08F4B5E8}" type="slidenum">
              <a:rPr lang="en-US"/>
              <a:pPr>
                <a:defRPr/>
              </a:pPr>
              <a:t>‹#›</a:t>
            </a:fld>
            <a:endParaRPr lang="en-US"/>
          </a:p>
        </p:txBody>
      </p:sp>
    </p:spTree>
    <p:extLst>
      <p:ext uri="{BB962C8B-B14F-4D97-AF65-F5344CB8AC3E}">
        <p14:creationId xmlns:p14="http://schemas.microsoft.com/office/powerpoint/2010/main" val="36803885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eaLnBrk="0" hangingPunct="0">
              <a:defRPr/>
            </a:lvl1pPr>
          </a:lstStyle>
          <a:p>
            <a:pPr>
              <a:defRPr/>
            </a:pPr>
            <a:fld id="{1B1CCC3E-FDEE-4F1C-B221-99B52E2832FE}" type="slidenum">
              <a:rPr lang="en-US"/>
              <a:pPr>
                <a:defRPr/>
              </a:pPr>
              <a:t>‹#›</a:t>
            </a:fld>
            <a:endParaRPr lang="en-US"/>
          </a:p>
        </p:txBody>
      </p:sp>
    </p:spTree>
    <p:extLst>
      <p:ext uri="{BB962C8B-B14F-4D97-AF65-F5344CB8AC3E}">
        <p14:creationId xmlns:p14="http://schemas.microsoft.com/office/powerpoint/2010/main" val="27645015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p:txBody>
          <a:bodyPr/>
          <a:lstStyle>
            <a:lvl1pPr eaLnBrk="0" hangingPunct="0">
              <a:defRPr/>
            </a:lvl1pPr>
          </a:lstStyle>
          <a:p>
            <a:pPr>
              <a:defRPr/>
            </a:pPr>
            <a:fld id="{0A38F800-C078-465C-A39A-E96666224A23}" type="slidenum">
              <a:rPr lang="en-US"/>
              <a:pPr>
                <a:defRPr/>
              </a:pPr>
              <a:t>‹#›</a:t>
            </a:fld>
            <a:endParaRPr lang="en-US"/>
          </a:p>
        </p:txBody>
      </p:sp>
    </p:spTree>
    <p:extLst>
      <p:ext uri="{BB962C8B-B14F-4D97-AF65-F5344CB8AC3E}">
        <p14:creationId xmlns:p14="http://schemas.microsoft.com/office/powerpoint/2010/main" val="27616966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p:txBody>
          <a:bodyPr/>
          <a:lstStyle>
            <a:lvl1pPr eaLnBrk="0" hangingPunct="0">
              <a:defRPr/>
            </a:lvl1pPr>
          </a:lstStyle>
          <a:p>
            <a:pPr>
              <a:defRPr/>
            </a:pPr>
            <a:fld id="{FB653DA6-3131-4AFF-9598-FB45EEB991D2}" type="slidenum">
              <a:rPr lang="en-US"/>
              <a:pPr>
                <a:defRPr/>
              </a:pPr>
              <a:t>‹#›</a:t>
            </a:fld>
            <a:endParaRPr lang="en-US"/>
          </a:p>
        </p:txBody>
      </p:sp>
    </p:spTree>
    <p:extLst>
      <p:ext uri="{BB962C8B-B14F-4D97-AF65-F5344CB8AC3E}">
        <p14:creationId xmlns:p14="http://schemas.microsoft.com/office/powerpoint/2010/main" val="19027748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p:txBody>
          <a:bodyPr/>
          <a:lstStyle>
            <a:lvl1pPr eaLnBrk="0" hangingPunct="0">
              <a:defRPr/>
            </a:lvl1pPr>
          </a:lstStyle>
          <a:p>
            <a:pPr>
              <a:defRPr/>
            </a:pPr>
            <a:fld id="{9502AA24-18FD-4062-8A29-A8717262057F}" type="slidenum">
              <a:rPr lang="en-US"/>
              <a:pPr>
                <a:defRPr/>
              </a:pPr>
              <a:t>‹#›</a:t>
            </a:fld>
            <a:endParaRPr lang="en-US"/>
          </a:p>
        </p:txBody>
      </p:sp>
    </p:spTree>
    <p:extLst>
      <p:ext uri="{BB962C8B-B14F-4D97-AF65-F5344CB8AC3E}">
        <p14:creationId xmlns:p14="http://schemas.microsoft.com/office/powerpoint/2010/main" val="573494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p:txBody>
          <a:bodyPr/>
          <a:lstStyle>
            <a:lvl1pPr eaLnBrk="0" hangingPunct="0">
              <a:defRPr/>
            </a:lvl1pPr>
          </a:lstStyle>
          <a:p>
            <a:pPr>
              <a:defRPr/>
            </a:pPr>
            <a:fld id="{75966285-A010-4092-8275-1BCFEC056241}" type="slidenum">
              <a:rPr lang="en-US"/>
              <a:pPr>
                <a:defRPr/>
              </a:pPr>
              <a:t>‹#›</a:t>
            </a:fld>
            <a:endParaRPr lang="en-US"/>
          </a:p>
        </p:txBody>
      </p:sp>
    </p:spTree>
    <p:extLst>
      <p:ext uri="{BB962C8B-B14F-4D97-AF65-F5344CB8AC3E}">
        <p14:creationId xmlns:p14="http://schemas.microsoft.com/office/powerpoint/2010/main" val="35196052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78334" y="609601"/>
            <a:ext cx="2586567" cy="5476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1"/>
            <a:ext cx="7560733" cy="5476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p:txBody>
          <a:bodyPr/>
          <a:lstStyle>
            <a:lvl1pPr eaLnBrk="0" hangingPunct="0">
              <a:defRPr/>
            </a:lvl1pPr>
          </a:lstStyle>
          <a:p>
            <a:pPr>
              <a:defRPr/>
            </a:pPr>
            <a:fld id="{A27DB07A-4BF5-4F20-B510-A3116381F7D8}" type="slidenum">
              <a:rPr lang="en-US"/>
              <a:pPr>
                <a:defRPr/>
              </a:pPr>
              <a:t>‹#›</a:t>
            </a:fld>
            <a:endParaRPr lang="en-US"/>
          </a:p>
        </p:txBody>
      </p:sp>
    </p:spTree>
    <p:extLst>
      <p:ext uri="{BB962C8B-B14F-4D97-AF65-F5344CB8AC3E}">
        <p14:creationId xmlns:p14="http://schemas.microsoft.com/office/powerpoint/2010/main" val="3416421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609601"/>
            <a:ext cx="10350500" cy="1133475"/>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914400" y="1981201"/>
            <a:ext cx="5073651" cy="4105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6191252" y="1981200"/>
            <a:ext cx="5073649" cy="1976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6191252" y="4110039"/>
            <a:ext cx="5073649" cy="1976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Slide Number Placeholder 5"/>
          <p:cNvSpPr>
            <a:spLocks noGrp="1"/>
          </p:cNvSpPr>
          <p:nvPr>
            <p:ph type="sldNum" idx="10"/>
          </p:nvPr>
        </p:nvSpPr>
        <p:spPr/>
        <p:txBody>
          <a:bodyPr/>
          <a:lstStyle>
            <a:lvl1pPr eaLnBrk="0" hangingPunct="0">
              <a:defRPr/>
            </a:lvl1pPr>
          </a:lstStyle>
          <a:p>
            <a:pPr>
              <a:defRPr/>
            </a:pPr>
            <a:fld id="{6A1B98C5-D0AC-455E-A483-EE7156DD22F0}" type="slidenum">
              <a:rPr lang="en-US"/>
              <a:pPr>
                <a:defRPr/>
              </a:pPr>
              <a:t>‹#›</a:t>
            </a:fld>
            <a:endParaRPr lang="en-US"/>
          </a:p>
        </p:txBody>
      </p:sp>
    </p:spTree>
    <p:extLst>
      <p:ext uri="{BB962C8B-B14F-4D97-AF65-F5344CB8AC3E}">
        <p14:creationId xmlns:p14="http://schemas.microsoft.com/office/powerpoint/2010/main" val="33439690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609601"/>
            <a:ext cx="10350500" cy="1133475"/>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914400" y="1981201"/>
            <a:ext cx="5073651" cy="4105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91252" y="1981201"/>
            <a:ext cx="5073649" cy="4105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Slide Number Placeholder 4"/>
          <p:cNvSpPr>
            <a:spLocks noGrp="1"/>
          </p:cNvSpPr>
          <p:nvPr>
            <p:ph type="sldNum" idx="10"/>
          </p:nvPr>
        </p:nvSpPr>
        <p:spPr/>
        <p:txBody>
          <a:bodyPr/>
          <a:lstStyle>
            <a:lvl1pPr eaLnBrk="0" hangingPunct="0">
              <a:defRPr/>
            </a:lvl1pPr>
          </a:lstStyle>
          <a:p>
            <a:pPr>
              <a:defRPr/>
            </a:pPr>
            <a:fld id="{AE45CA0F-0050-4325-A83C-5938730A573F}" type="slidenum">
              <a:rPr lang="en-US"/>
              <a:pPr>
                <a:defRPr/>
              </a:pPr>
              <a:t>‹#›</a:t>
            </a:fld>
            <a:endParaRPr lang="en-US"/>
          </a:p>
        </p:txBody>
      </p:sp>
    </p:spTree>
    <p:extLst>
      <p:ext uri="{BB962C8B-B14F-4D97-AF65-F5344CB8AC3E}">
        <p14:creationId xmlns:p14="http://schemas.microsoft.com/office/powerpoint/2010/main" val="1448547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p:txBody>
          <a:bodyPr/>
          <a:lstStyle>
            <a:lvl1pPr eaLnBrk="0" hangingPunct="0">
              <a:defRPr/>
            </a:lvl1pPr>
          </a:lstStyle>
          <a:p>
            <a:pPr>
              <a:defRPr/>
            </a:pPr>
            <a:fld id="{2998D703-511A-45DC-AF81-38767D1E7616}" type="slidenum">
              <a:rPr lang="en-US"/>
              <a:pPr>
                <a:defRPr/>
              </a:pPr>
              <a:t>‹#›</a:t>
            </a:fld>
            <a:endParaRPr lang="en-US"/>
          </a:p>
        </p:txBody>
      </p:sp>
    </p:spTree>
    <p:extLst>
      <p:ext uri="{BB962C8B-B14F-4D97-AF65-F5344CB8AC3E}">
        <p14:creationId xmlns:p14="http://schemas.microsoft.com/office/powerpoint/2010/main" val="2616676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p:txBody>
          <a:bodyPr/>
          <a:lstStyle>
            <a:lvl1pPr eaLnBrk="0" hangingPunct="0">
              <a:defRPr/>
            </a:lvl1pPr>
          </a:lstStyle>
          <a:p>
            <a:pPr>
              <a:defRPr/>
            </a:pPr>
            <a:fld id="{6BA94750-C47A-48E6-A18B-C934B2F89DC3}" type="slidenum">
              <a:rPr lang="en-US"/>
              <a:pPr>
                <a:defRPr/>
              </a:pPr>
              <a:t>‹#›</a:t>
            </a:fld>
            <a:endParaRPr lang="en-US"/>
          </a:p>
        </p:txBody>
      </p:sp>
    </p:spTree>
    <p:extLst>
      <p:ext uri="{BB962C8B-B14F-4D97-AF65-F5344CB8AC3E}">
        <p14:creationId xmlns:p14="http://schemas.microsoft.com/office/powerpoint/2010/main" val="7759411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p:txBody>
          <a:bodyPr/>
          <a:lstStyle>
            <a:lvl1pPr eaLnBrk="0" hangingPunct="0">
              <a:defRPr/>
            </a:lvl1pPr>
          </a:lstStyle>
          <a:p>
            <a:pPr>
              <a:defRPr/>
            </a:pPr>
            <a:fld id="{89E017E2-858D-43C1-B3FF-422832E90D6A}" type="slidenum">
              <a:rPr lang="en-US"/>
              <a:pPr>
                <a:defRPr/>
              </a:pPr>
              <a:t>‹#›</a:t>
            </a:fld>
            <a:endParaRPr lang="en-US"/>
          </a:p>
        </p:txBody>
      </p:sp>
    </p:spTree>
    <p:extLst>
      <p:ext uri="{BB962C8B-B14F-4D97-AF65-F5344CB8AC3E}">
        <p14:creationId xmlns:p14="http://schemas.microsoft.com/office/powerpoint/2010/main" val="13321602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1"/>
            <a:ext cx="5073651"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1252" y="1981201"/>
            <a:ext cx="5073649"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p:txBody>
          <a:bodyPr/>
          <a:lstStyle>
            <a:lvl1pPr eaLnBrk="0" hangingPunct="0">
              <a:defRPr/>
            </a:lvl1pPr>
          </a:lstStyle>
          <a:p>
            <a:pPr>
              <a:defRPr/>
            </a:pPr>
            <a:fld id="{E0F6E2CF-C694-4934-A77A-1450A08EFD3B}" type="slidenum">
              <a:rPr lang="en-US"/>
              <a:pPr>
                <a:defRPr/>
              </a:pPr>
              <a:t>‹#›</a:t>
            </a:fld>
            <a:endParaRPr lang="en-US"/>
          </a:p>
        </p:txBody>
      </p:sp>
    </p:spTree>
    <p:extLst>
      <p:ext uri="{BB962C8B-B14F-4D97-AF65-F5344CB8AC3E}">
        <p14:creationId xmlns:p14="http://schemas.microsoft.com/office/powerpoint/2010/main" val="34270192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p:txBody>
          <a:bodyPr/>
          <a:lstStyle>
            <a:lvl1pPr eaLnBrk="0" hangingPunct="0">
              <a:defRPr/>
            </a:lvl1pPr>
          </a:lstStyle>
          <a:p>
            <a:pPr>
              <a:defRPr/>
            </a:pPr>
            <a:fld id="{A194CE01-7959-4D16-9B4F-2E931FF03D1D}" type="slidenum">
              <a:rPr lang="en-US"/>
              <a:pPr>
                <a:defRPr/>
              </a:pPr>
              <a:t>‹#›</a:t>
            </a:fld>
            <a:endParaRPr lang="en-US"/>
          </a:p>
        </p:txBody>
      </p:sp>
    </p:spTree>
    <p:extLst>
      <p:ext uri="{BB962C8B-B14F-4D97-AF65-F5344CB8AC3E}">
        <p14:creationId xmlns:p14="http://schemas.microsoft.com/office/powerpoint/2010/main" val="20484312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p:txBody>
          <a:bodyPr/>
          <a:lstStyle>
            <a:lvl1pPr eaLnBrk="0" hangingPunct="0">
              <a:defRPr/>
            </a:lvl1pPr>
          </a:lstStyle>
          <a:p>
            <a:pPr>
              <a:defRPr/>
            </a:pPr>
            <a:fld id="{8C0B0699-4F53-4DEC-9052-A5D9163F5653}" type="slidenum">
              <a:rPr lang="en-US"/>
              <a:pPr>
                <a:defRPr/>
              </a:pPr>
              <a:t>‹#›</a:t>
            </a:fld>
            <a:endParaRPr lang="en-US"/>
          </a:p>
        </p:txBody>
      </p:sp>
    </p:spTree>
    <p:extLst>
      <p:ext uri="{BB962C8B-B14F-4D97-AF65-F5344CB8AC3E}">
        <p14:creationId xmlns:p14="http://schemas.microsoft.com/office/powerpoint/2010/main" val="41183948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eaLnBrk="0" hangingPunct="0">
              <a:defRPr/>
            </a:lvl1pPr>
          </a:lstStyle>
          <a:p>
            <a:pPr>
              <a:defRPr/>
            </a:pPr>
            <a:fld id="{17CC310D-FB60-4D65-B0AE-1460F719A79C}" type="slidenum">
              <a:rPr lang="en-US"/>
              <a:pPr>
                <a:defRPr/>
              </a:pPr>
              <a:t>‹#›</a:t>
            </a:fld>
            <a:endParaRPr lang="en-US"/>
          </a:p>
        </p:txBody>
      </p:sp>
    </p:spTree>
    <p:extLst>
      <p:ext uri="{BB962C8B-B14F-4D97-AF65-F5344CB8AC3E}">
        <p14:creationId xmlns:p14="http://schemas.microsoft.com/office/powerpoint/2010/main" val="681827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p:txBody>
          <a:bodyPr/>
          <a:lstStyle>
            <a:lvl1pPr eaLnBrk="0" hangingPunct="0">
              <a:defRPr/>
            </a:lvl1pPr>
          </a:lstStyle>
          <a:p>
            <a:pPr>
              <a:defRPr/>
            </a:pPr>
            <a:fld id="{159ADDDC-E6D3-472E-A67F-780D3DC2375B}" type="slidenum">
              <a:rPr lang="en-US"/>
              <a:pPr>
                <a:defRPr/>
              </a:pPr>
              <a:t>‹#›</a:t>
            </a:fld>
            <a:endParaRPr lang="en-US"/>
          </a:p>
        </p:txBody>
      </p:sp>
    </p:spTree>
    <p:extLst>
      <p:ext uri="{BB962C8B-B14F-4D97-AF65-F5344CB8AC3E}">
        <p14:creationId xmlns:p14="http://schemas.microsoft.com/office/powerpoint/2010/main" val="39981309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p:txBody>
          <a:bodyPr/>
          <a:lstStyle>
            <a:lvl1pPr eaLnBrk="0" hangingPunct="0">
              <a:defRPr/>
            </a:lvl1pPr>
          </a:lstStyle>
          <a:p>
            <a:pPr>
              <a:defRPr/>
            </a:pPr>
            <a:fld id="{AD960543-8828-4321-A473-847FB42F7E75}" type="slidenum">
              <a:rPr lang="en-US"/>
              <a:pPr>
                <a:defRPr/>
              </a:pPr>
              <a:t>‹#›</a:t>
            </a:fld>
            <a:endParaRPr lang="en-US"/>
          </a:p>
        </p:txBody>
      </p:sp>
    </p:spTree>
    <p:extLst>
      <p:ext uri="{BB962C8B-B14F-4D97-AF65-F5344CB8AC3E}">
        <p14:creationId xmlns:p14="http://schemas.microsoft.com/office/powerpoint/2010/main" val="17529184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p:txBody>
          <a:bodyPr/>
          <a:lstStyle>
            <a:lvl1pPr eaLnBrk="0" hangingPunct="0">
              <a:defRPr/>
            </a:lvl1pPr>
          </a:lstStyle>
          <a:p>
            <a:pPr>
              <a:defRPr/>
            </a:pPr>
            <a:fld id="{4A6AB951-F0FD-4092-9C2C-E7A1E049A9D7}" type="slidenum">
              <a:rPr lang="en-US"/>
              <a:pPr>
                <a:defRPr/>
              </a:pPr>
              <a:t>‹#›</a:t>
            </a:fld>
            <a:endParaRPr lang="en-US"/>
          </a:p>
        </p:txBody>
      </p:sp>
    </p:spTree>
    <p:extLst>
      <p:ext uri="{BB962C8B-B14F-4D97-AF65-F5344CB8AC3E}">
        <p14:creationId xmlns:p14="http://schemas.microsoft.com/office/powerpoint/2010/main" val="736772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p:txBody>
          <a:bodyPr/>
          <a:lstStyle>
            <a:lvl1pPr eaLnBrk="0" hangingPunct="0">
              <a:defRPr/>
            </a:lvl1pPr>
          </a:lstStyle>
          <a:p>
            <a:pPr>
              <a:defRPr/>
            </a:pPr>
            <a:fld id="{2F964FC4-7856-4BBE-88A7-5272C399BC5B}" type="slidenum">
              <a:rPr lang="en-US"/>
              <a:pPr>
                <a:defRPr/>
              </a:pPr>
              <a:t>‹#›</a:t>
            </a:fld>
            <a:endParaRPr lang="en-US"/>
          </a:p>
        </p:txBody>
      </p:sp>
    </p:spTree>
    <p:extLst>
      <p:ext uri="{BB962C8B-B14F-4D97-AF65-F5344CB8AC3E}">
        <p14:creationId xmlns:p14="http://schemas.microsoft.com/office/powerpoint/2010/main" val="28066446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78334" y="609601"/>
            <a:ext cx="2586567" cy="5476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1"/>
            <a:ext cx="7560733" cy="5476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p:txBody>
          <a:bodyPr/>
          <a:lstStyle>
            <a:lvl1pPr eaLnBrk="0" hangingPunct="0">
              <a:defRPr/>
            </a:lvl1pPr>
          </a:lstStyle>
          <a:p>
            <a:pPr>
              <a:defRPr/>
            </a:pPr>
            <a:fld id="{E1F4A5C5-A579-494A-BF48-0B71C827C530}" type="slidenum">
              <a:rPr lang="en-US"/>
              <a:pPr>
                <a:defRPr/>
              </a:pPr>
              <a:t>‹#›</a:t>
            </a:fld>
            <a:endParaRPr lang="en-US"/>
          </a:p>
        </p:txBody>
      </p:sp>
    </p:spTree>
    <p:extLst>
      <p:ext uri="{BB962C8B-B14F-4D97-AF65-F5344CB8AC3E}">
        <p14:creationId xmlns:p14="http://schemas.microsoft.com/office/powerpoint/2010/main" val="1019603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609601"/>
            <a:ext cx="10350500" cy="1133475"/>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914400" y="1981201"/>
            <a:ext cx="5073651" cy="4105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6191252" y="1981200"/>
            <a:ext cx="5073649" cy="1976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6191252" y="4110039"/>
            <a:ext cx="5073649" cy="1976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Slide Number Placeholder 5"/>
          <p:cNvSpPr>
            <a:spLocks noGrp="1"/>
          </p:cNvSpPr>
          <p:nvPr>
            <p:ph type="sldNum" idx="10"/>
          </p:nvPr>
        </p:nvSpPr>
        <p:spPr/>
        <p:txBody>
          <a:bodyPr/>
          <a:lstStyle>
            <a:lvl1pPr eaLnBrk="0" hangingPunct="0">
              <a:defRPr/>
            </a:lvl1pPr>
          </a:lstStyle>
          <a:p>
            <a:pPr>
              <a:defRPr/>
            </a:pPr>
            <a:fld id="{D08C370A-73E3-4AD4-B220-0518BA83714D}" type="slidenum">
              <a:rPr lang="en-US"/>
              <a:pPr>
                <a:defRPr/>
              </a:pPr>
              <a:t>‹#›</a:t>
            </a:fld>
            <a:endParaRPr lang="en-US"/>
          </a:p>
        </p:txBody>
      </p:sp>
    </p:spTree>
    <p:extLst>
      <p:ext uri="{BB962C8B-B14F-4D97-AF65-F5344CB8AC3E}">
        <p14:creationId xmlns:p14="http://schemas.microsoft.com/office/powerpoint/2010/main" val="37508021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609601"/>
            <a:ext cx="10350500" cy="1133475"/>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914400" y="1981201"/>
            <a:ext cx="5073651" cy="4105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91252" y="1981201"/>
            <a:ext cx="5073649" cy="4105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Slide Number Placeholder 4"/>
          <p:cNvSpPr>
            <a:spLocks noGrp="1"/>
          </p:cNvSpPr>
          <p:nvPr>
            <p:ph type="sldNum" idx="10"/>
          </p:nvPr>
        </p:nvSpPr>
        <p:spPr/>
        <p:txBody>
          <a:bodyPr/>
          <a:lstStyle>
            <a:lvl1pPr eaLnBrk="0" hangingPunct="0">
              <a:defRPr/>
            </a:lvl1pPr>
          </a:lstStyle>
          <a:p>
            <a:pPr>
              <a:defRPr/>
            </a:pPr>
            <a:fld id="{032F9A33-0CBC-407E-A489-1BA3F828C7D7}" type="slidenum">
              <a:rPr lang="en-US"/>
              <a:pPr>
                <a:defRPr/>
              </a:pPr>
              <a:t>‹#›</a:t>
            </a:fld>
            <a:endParaRPr lang="en-US"/>
          </a:p>
        </p:txBody>
      </p:sp>
    </p:spTree>
    <p:extLst>
      <p:ext uri="{BB962C8B-B14F-4D97-AF65-F5344CB8AC3E}">
        <p14:creationId xmlns:p14="http://schemas.microsoft.com/office/powerpoint/2010/main" val="2802101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eaLnBrk="0" hangingPunct="0">
              <a:defRPr/>
            </a:lvl1pPr>
          </a:lstStyle>
          <a:p>
            <a:pPr>
              <a:defRPr/>
            </a:pPr>
            <a:fld id="{70E84460-B730-4022-917C-A8D9070F0AC6}" type="slidenum">
              <a:rPr lang="en-US"/>
              <a:pPr>
                <a:defRPr/>
              </a:pPr>
              <a:t>‹#›</a:t>
            </a:fld>
            <a:endParaRPr lang="en-US"/>
          </a:p>
        </p:txBody>
      </p:sp>
    </p:spTree>
    <p:extLst>
      <p:ext uri="{BB962C8B-B14F-4D97-AF65-F5344CB8AC3E}">
        <p14:creationId xmlns:p14="http://schemas.microsoft.com/office/powerpoint/2010/main" val="2119859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p:txBody>
          <a:bodyPr/>
          <a:lstStyle>
            <a:lvl1pPr eaLnBrk="0" hangingPunct="0">
              <a:defRPr/>
            </a:lvl1pPr>
          </a:lstStyle>
          <a:p>
            <a:pPr>
              <a:defRPr/>
            </a:pPr>
            <a:fld id="{61327402-00AE-4EE9-A623-2FD3CDB5665B}" type="slidenum">
              <a:rPr lang="en-US"/>
              <a:pPr>
                <a:defRPr/>
              </a:pPr>
              <a:t>‹#›</a:t>
            </a:fld>
            <a:endParaRPr lang="en-US"/>
          </a:p>
        </p:txBody>
      </p:sp>
    </p:spTree>
    <p:extLst>
      <p:ext uri="{BB962C8B-B14F-4D97-AF65-F5344CB8AC3E}">
        <p14:creationId xmlns:p14="http://schemas.microsoft.com/office/powerpoint/2010/main" val="321916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p:txBody>
          <a:bodyPr/>
          <a:lstStyle>
            <a:lvl1pPr eaLnBrk="0" hangingPunct="0">
              <a:defRPr/>
            </a:lvl1pPr>
          </a:lstStyle>
          <a:p>
            <a:pPr>
              <a:defRPr/>
            </a:pPr>
            <a:fld id="{BB08FE5C-64D7-4B47-9215-07AEC58D2CA7}" type="slidenum">
              <a:rPr lang="en-US"/>
              <a:pPr>
                <a:defRPr/>
              </a:pPr>
              <a:t>‹#›</a:t>
            </a:fld>
            <a:endParaRPr lang="en-US"/>
          </a:p>
        </p:txBody>
      </p:sp>
    </p:spTree>
    <p:extLst>
      <p:ext uri="{BB962C8B-B14F-4D97-AF65-F5344CB8AC3E}">
        <p14:creationId xmlns:p14="http://schemas.microsoft.com/office/powerpoint/2010/main" val="1135090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jpe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2.jpe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image" Target="../media/image2.jpe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914400" y="609600"/>
            <a:ext cx="103505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914400" y="1981200"/>
            <a:ext cx="103505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052" name="Text Box 3"/>
          <p:cNvSpPr txBox="1">
            <a:spLocks noChangeArrowheads="1"/>
          </p:cNvSpPr>
          <p:nvPr/>
        </p:nvSpPr>
        <p:spPr bwMode="auto">
          <a:xfrm>
            <a:off x="914400" y="6248400"/>
            <a:ext cx="25352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defRPr/>
            </a:pPr>
            <a:endParaRPr lang="en-US" smtClean="0">
              <a:solidFill>
                <a:srgbClr val="000000"/>
              </a:solidFill>
              <a:latin typeface="Arial" panose="020B0604020202020204" pitchFamily="34" charset="0"/>
              <a:ea typeface="+mn-ea"/>
              <a:cs typeface="+mn-cs"/>
            </a:endParaRPr>
          </a:p>
        </p:txBody>
      </p:sp>
      <p:sp>
        <p:nvSpPr>
          <p:cNvPr id="2053" name="Text Box 4"/>
          <p:cNvSpPr txBox="1">
            <a:spLocks noChangeArrowheads="1"/>
          </p:cNvSpPr>
          <p:nvPr/>
        </p:nvSpPr>
        <p:spPr bwMode="auto">
          <a:xfrm>
            <a:off x="4165600" y="6248400"/>
            <a:ext cx="3860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defRPr/>
            </a:pPr>
            <a:endParaRPr lang="en-US" smtClean="0">
              <a:solidFill>
                <a:srgbClr val="000000"/>
              </a:solidFill>
              <a:latin typeface="Arial" panose="020B0604020202020204" pitchFamily="34" charset="0"/>
              <a:ea typeface="+mn-ea"/>
              <a:cs typeface="+mn-cs"/>
            </a:endParaRPr>
          </a:p>
        </p:txBody>
      </p:sp>
      <p:sp>
        <p:nvSpPr>
          <p:cNvPr id="1029" name="Rectangle 5"/>
          <p:cNvSpPr>
            <a:spLocks noGrp="1" noChangeArrowheads="1"/>
          </p:cNvSpPr>
          <p:nvPr>
            <p:ph type="sldNum"/>
          </p:nvPr>
        </p:nvSpPr>
        <p:spPr bwMode="auto">
          <a:xfrm>
            <a:off x="8737600" y="6248400"/>
            <a:ext cx="2527300"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Font typeface="Times New Roman" panose="02020603050405020304" pitchFamily="18" charset="0"/>
              <a:buNone/>
              <a:defRPr sz="1400">
                <a:solidFill>
                  <a:srgbClr val="000000"/>
                </a:solidFill>
                <a:latin typeface="Times New Roman" panose="02020603050405020304" pitchFamily="18" charset="0"/>
                <a:ea typeface="+mn-ea"/>
                <a:cs typeface="+mn-cs"/>
              </a:defRPr>
            </a:lvl1pPr>
          </a:lstStyle>
          <a:p>
            <a:pPr>
              <a:defRPr/>
            </a:pPr>
            <a:fld id="{2F5848E8-978D-4A89-856B-1948646F4FE8}" type="slidenum">
              <a:rPr lang="en-US"/>
              <a:pPr>
                <a:defRPr/>
              </a:pPr>
              <a:t>‹#›</a:t>
            </a:fld>
            <a:endParaRPr lang="en-US"/>
          </a:p>
        </p:txBody>
      </p:sp>
      <p:pic>
        <p:nvPicPr>
          <p:cNvPr id="1031"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566400" y="152400"/>
            <a:ext cx="14351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32"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3200" y="15240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33" name="Line 8"/>
          <p:cNvSpPr>
            <a:spLocks noChangeShapeType="1"/>
          </p:cNvSpPr>
          <p:nvPr/>
        </p:nvSpPr>
        <p:spPr bwMode="auto">
          <a:xfrm>
            <a:off x="1219200" y="228600"/>
            <a:ext cx="91440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IN"/>
          </a:p>
        </p:txBody>
      </p:sp>
      <p:sp>
        <p:nvSpPr>
          <p:cNvPr id="1034" name="Line 9"/>
          <p:cNvSpPr>
            <a:spLocks noChangeShapeType="1"/>
          </p:cNvSpPr>
          <p:nvPr/>
        </p:nvSpPr>
        <p:spPr bwMode="auto">
          <a:xfrm>
            <a:off x="1219200" y="304800"/>
            <a:ext cx="71120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IN"/>
          </a:p>
        </p:txBody>
      </p:sp>
      <p:sp>
        <p:nvSpPr>
          <p:cNvPr id="1035" name="Line 10"/>
          <p:cNvSpPr>
            <a:spLocks noChangeShapeType="1"/>
          </p:cNvSpPr>
          <p:nvPr/>
        </p:nvSpPr>
        <p:spPr bwMode="auto">
          <a:xfrm>
            <a:off x="1219200" y="381000"/>
            <a:ext cx="47752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IN"/>
          </a:p>
        </p:txBody>
      </p:sp>
      <p:sp>
        <p:nvSpPr>
          <p:cNvPr id="1036" name="Line 11"/>
          <p:cNvSpPr>
            <a:spLocks noChangeShapeType="1"/>
          </p:cNvSpPr>
          <p:nvPr/>
        </p:nvSpPr>
        <p:spPr bwMode="auto">
          <a:xfrm>
            <a:off x="304800" y="914400"/>
            <a:ext cx="1588" cy="571500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IN"/>
          </a:p>
        </p:txBody>
      </p:sp>
      <p:sp>
        <p:nvSpPr>
          <p:cNvPr id="2061" name="Text Box 12"/>
          <p:cNvSpPr txBox="1">
            <a:spLocks noChangeArrowheads="1"/>
          </p:cNvSpPr>
          <p:nvPr/>
        </p:nvSpPr>
        <p:spPr bwMode="auto">
          <a:xfrm rot="-5400000">
            <a:off x="-277018" y="6330156"/>
            <a:ext cx="8382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eaLnBrk="1" hangingPunct="1">
              <a:spcBef>
                <a:spcPts val="500"/>
              </a:spcBef>
              <a:buClr>
                <a:srgbClr val="808080"/>
              </a:buClr>
              <a:buFont typeface="Times New Roman" panose="02020603050405020304" pitchFamily="18" charset="0"/>
              <a:buNone/>
              <a:defRPr/>
            </a:pPr>
            <a:r>
              <a:rPr lang="en-GB" sz="800" smtClean="0">
                <a:solidFill>
                  <a:srgbClr val="808080"/>
                </a:solidFill>
                <a:latin typeface="Times New Roman" panose="02020603050405020304" pitchFamily="18" charset="0"/>
                <a:ea typeface="+mn-ea"/>
                <a:cs typeface="Arial" panose="020B0604020202020204" pitchFamily="34" charset="0"/>
              </a:rPr>
              <a:t>IIIT Hyderabad</a:t>
            </a:r>
          </a:p>
        </p:txBody>
      </p:sp>
    </p:spTree>
  </p:cSld>
  <p:clrMap bg1="lt1" tx1="dk1" bg2="lt2" tx2="dk2" accent1="accent1" accent2="accent2" accent3="accent3" accent4="accent4" accent5="accent5" accent6="accent6" hlink="hlink" folHlink="folHlink"/>
  <p:sldLayoutIdLst>
    <p:sldLayoutId id="2147486569" r:id="rId1"/>
    <p:sldLayoutId id="2147486570" r:id="rId2"/>
    <p:sldLayoutId id="2147486571" r:id="rId3"/>
    <p:sldLayoutId id="2147486572" r:id="rId4"/>
    <p:sldLayoutId id="2147486573" r:id="rId5"/>
    <p:sldLayoutId id="2147486574" r:id="rId6"/>
    <p:sldLayoutId id="2147486575" r:id="rId7"/>
    <p:sldLayoutId id="2147486576" r:id="rId8"/>
    <p:sldLayoutId id="2147486577" r:id="rId9"/>
    <p:sldLayoutId id="2147486578" r:id="rId10"/>
    <p:sldLayoutId id="2147486579" r:id="rId11"/>
    <p:sldLayoutId id="2147486580" r:id="rId12"/>
    <p:sldLayoutId id="2147486581" r:id="rId13"/>
  </p:sldLayoutIdLst>
  <p:txStyles>
    <p:titleStyle>
      <a:lvl1pPr algn="ctr" defTabSz="457200" rtl="0" eaLnBrk="0" fontAlgn="base" hangingPunct="0">
        <a:lnSpc>
          <a:spcPct val="63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7200" rtl="0" eaLnBrk="0" fontAlgn="base" hangingPunct="0">
        <a:lnSpc>
          <a:spcPct val="63000"/>
        </a:lnSpc>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DejaVu LGC Sans" charset="0"/>
          <a:cs typeface="DejaVu LGC Sans" charset="0"/>
        </a:defRPr>
      </a:lvl2pPr>
      <a:lvl3pPr algn="ctr" defTabSz="457200" rtl="0" eaLnBrk="0" fontAlgn="base" hangingPunct="0">
        <a:lnSpc>
          <a:spcPct val="63000"/>
        </a:lnSpc>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DejaVu LGC Sans" charset="0"/>
          <a:cs typeface="DejaVu LGC Sans" charset="0"/>
        </a:defRPr>
      </a:lvl3pPr>
      <a:lvl4pPr algn="ctr" defTabSz="457200" rtl="0" eaLnBrk="0" fontAlgn="base" hangingPunct="0">
        <a:lnSpc>
          <a:spcPct val="63000"/>
        </a:lnSpc>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DejaVu LGC Sans" charset="0"/>
          <a:cs typeface="DejaVu LGC Sans" charset="0"/>
        </a:defRPr>
      </a:lvl4pPr>
      <a:lvl5pPr algn="ctr" defTabSz="457200" rtl="0" eaLnBrk="0" fontAlgn="base" hangingPunct="0">
        <a:lnSpc>
          <a:spcPct val="63000"/>
        </a:lnSpc>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DejaVu LGC Sans" charset="0"/>
          <a:cs typeface="DejaVu LGC Sans" charset="0"/>
        </a:defRPr>
      </a:lvl5pPr>
      <a:lvl6pPr marL="457200" algn="ctr" defTabSz="457200" rtl="0" eaLnBrk="1" fontAlgn="base" hangingPunct="1">
        <a:lnSpc>
          <a:spcPct val="63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LGC Sans" charset="0"/>
          <a:cs typeface="DejaVu LGC Sans" charset="0"/>
        </a:defRPr>
      </a:lvl6pPr>
      <a:lvl7pPr marL="914400" algn="ctr" defTabSz="457200" rtl="0" eaLnBrk="1" fontAlgn="base" hangingPunct="1">
        <a:lnSpc>
          <a:spcPct val="63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LGC Sans" charset="0"/>
          <a:cs typeface="DejaVu LGC Sans" charset="0"/>
        </a:defRPr>
      </a:lvl7pPr>
      <a:lvl8pPr marL="1371600" algn="ctr" defTabSz="457200" rtl="0" eaLnBrk="1" fontAlgn="base" hangingPunct="1">
        <a:lnSpc>
          <a:spcPct val="63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LGC Sans" charset="0"/>
          <a:cs typeface="DejaVu LGC Sans" charset="0"/>
        </a:defRPr>
      </a:lvl8pPr>
      <a:lvl9pPr marL="1828800" algn="ctr" defTabSz="457200" rtl="0" eaLnBrk="1" fontAlgn="base" hangingPunct="1">
        <a:lnSpc>
          <a:spcPct val="63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LGC Sans" charset="0"/>
          <a:cs typeface="DejaVu LGC Sans" charset="0"/>
        </a:defRPr>
      </a:lvl9pPr>
    </p:titleStyle>
    <p:bodyStyle>
      <a:lvl1pPr marL="333375" indent="-333375" algn="l" defTabSz="457200" rtl="0" eaLnBrk="0" fontAlgn="base" hangingPunct="0">
        <a:lnSpc>
          <a:spcPct val="63000"/>
        </a:lnSpc>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mn-cs"/>
        </a:defRPr>
      </a:lvl1pPr>
      <a:lvl2pPr marL="733425" indent="-276225" algn="l" defTabSz="457200" rtl="0" eaLnBrk="0" fontAlgn="base" hangingPunct="0">
        <a:lnSpc>
          <a:spcPct val="63000"/>
        </a:lnSpc>
        <a:spcBef>
          <a:spcPts val="700"/>
        </a:spcBef>
        <a:spcAft>
          <a:spcPct val="0"/>
        </a:spcAft>
        <a:buClr>
          <a:srgbClr val="000000"/>
        </a:buClr>
        <a:buSzPct val="100000"/>
        <a:buFont typeface="Times New Roman" pitchFamily="18" charset="0"/>
        <a:buChar char="–"/>
        <a:defRPr sz="2800">
          <a:solidFill>
            <a:srgbClr val="000000"/>
          </a:solidFill>
          <a:latin typeface="+mn-lt"/>
          <a:ea typeface="+mn-ea"/>
          <a:cs typeface="+mn-cs"/>
        </a:defRPr>
      </a:lvl2pPr>
      <a:lvl3pPr marL="1143000" indent="-228600" algn="l" defTabSz="457200" rtl="0" eaLnBrk="0" fontAlgn="base" hangingPunct="0">
        <a:lnSpc>
          <a:spcPct val="63000"/>
        </a:lnSpc>
        <a:spcBef>
          <a:spcPts val="600"/>
        </a:spcBef>
        <a:spcAft>
          <a:spcPct val="0"/>
        </a:spcAft>
        <a:buClr>
          <a:srgbClr val="000000"/>
        </a:buClr>
        <a:buSzPct val="100000"/>
        <a:buFont typeface="Times New Roman" pitchFamily="18" charset="0"/>
        <a:buChar char="•"/>
        <a:defRPr sz="2400">
          <a:solidFill>
            <a:srgbClr val="000000"/>
          </a:solidFill>
          <a:latin typeface="+mn-lt"/>
          <a:ea typeface="+mn-ea"/>
          <a:cs typeface="+mn-cs"/>
        </a:defRPr>
      </a:lvl3pPr>
      <a:lvl4pPr marL="1600200" indent="-228600" algn="l" defTabSz="457200" rtl="0" eaLnBrk="0" fontAlgn="base" hangingPunct="0">
        <a:lnSpc>
          <a:spcPct val="63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4pPr>
      <a:lvl5pPr marL="2057400" indent="-228600" algn="l" defTabSz="457200" rtl="0" eaLnBrk="0" fontAlgn="base" hangingPunct="0">
        <a:lnSpc>
          <a:spcPct val="63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5pPr>
      <a:lvl6pPr marL="2514600" indent="-228600" algn="l" defTabSz="457200" rtl="0" eaLnBrk="1" fontAlgn="base" hangingPunct="1">
        <a:lnSpc>
          <a:spcPct val="63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6pPr>
      <a:lvl7pPr marL="2971800" indent="-228600" algn="l" defTabSz="457200" rtl="0" eaLnBrk="1" fontAlgn="base" hangingPunct="1">
        <a:lnSpc>
          <a:spcPct val="63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7pPr>
      <a:lvl8pPr marL="3429000" indent="-228600" algn="l" defTabSz="457200" rtl="0" eaLnBrk="1" fontAlgn="base" hangingPunct="1">
        <a:lnSpc>
          <a:spcPct val="63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8pPr>
      <a:lvl9pPr marL="3886200" indent="-228600" algn="l" defTabSz="457200" rtl="0" eaLnBrk="1" fontAlgn="base" hangingPunct="1">
        <a:lnSpc>
          <a:spcPct val="63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0" y="609600"/>
            <a:ext cx="103505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051" name="Rectangle 2"/>
          <p:cNvSpPr>
            <a:spLocks noGrp="1" noChangeArrowheads="1"/>
          </p:cNvSpPr>
          <p:nvPr>
            <p:ph type="body" idx="1"/>
          </p:nvPr>
        </p:nvSpPr>
        <p:spPr bwMode="auto">
          <a:xfrm>
            <a:off x="914400" y="1981200"/>
            <a:ext cx="103505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3076" name="Text Box 3"/>
          <p:cNvSpPr txBox="1">
            <a:spLocks noChangeArrowheads="1"/>
          </p:cNvSpPr>
          <p:nvPr/>
        </p:nvSpPr>
        <p:spPr bwMode="auto">
          <a:xfrm>
            <a:off x="914400" y="6248400"/>
            <a:ext cx="25352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defRPr/>
            </a:pPr>
            <a:endParaRPr lang="en-US" smtClean="0">
              <a:solidFill>
                <a:srgbClr val="000000"/>
              </a:solidFill>
              <a:latin typeface="Arial" panose="020B0604020202020204" pitchFamily="34" charset="0"/>
              <a:ea typeface="+mn-ea"/>
              <a:cs typeface="+mn-cs"/>
            </a:endParaRPr>
          </a:p>
        </p:txBody>
      </p:sp>
      <p:sp>
        <p:nvSpPr>
          <p:cNvPr id="3077" name="Text Box 4"/>
          <p:cNvSpPr txBox="1">
            <a:spLocks noChangeArrowheads="1"/>
          </p:cNvSpPr>
          <p:nvPr/>
        </p:nvSpPr>
        <p:spPr bwMode="auto">
          <a:xfrm>
            <a:off x="4165600" y="6248400"/>
            <a:ext cx="3860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defRPr/>
            </a:pPr>
            <a:endParaRPr lang="en-US" smtClean="0">
              <a:solidFill>
                <a:srgbClr val="000000"/>
              </a:solidFill>
              <a:latin typeface="Arial" panose="020B0604020202020204" pitchFamily="34" charset="0"/>
              <a:ea typeface="+mn-ea"/>
              <a:cs typeface="+mn-cs"/>
            </a:endParaRPr>
          </a:p>
        </p:txBody>
      </p:sp>
      <p:sp>
        <p:nvSpPr>
          <p:cNvPr id="1029" name="Rectangle 5"/>
          <p:cNvSpPr>
            <a:spLocks noGrp="1" noChangeArrowheads="1"/>
          </p:cNvSpPr>
          <p:nvPr>
            <p:ph type="sldNum"/>
          </p:nvPr>
        </p:nvSpPr>
        <p:spPr bwMode="auto">
          <a:xfrm>
            <a:off x="8737600" y="6248400"/>
            <a:ext cx="2527300"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Font typeface="Times New Roman" panose="02020603050405020304" pitchFamily="18" charset="0"/>
              <a:buNone/>
              <a:defRPr sz="1400">
                <a:solidFill>
                  <a:srgbClr val="000000"/>
                </a:solidFill>
                <a:latin typeface="Times New Roman" panose="02020603050405020304" pitchFamily="18" charset="0"/>
                <a:ea typeface="+mn-ea"/>
                <a:cs typeface="+mn-cs"/>
              </a:defRPr>
            </a:lvl1pPr>
          </a:lstStyle>
          <a:p>
            <a:pPr>
              <a:defRPr/>
            </a:pPr>
            <a:fld id="{10781BC7-B9AA-4A19-83EB-E227211DDB3B}" type="slidenum">
              <a:rPr lang="en-US"/>
              <a:pPr>
                <a:defRPr/>
              </a:pPr>
              <a:t>‹#›</a:t>
            </a:fld>
            <a:endParaRPr lang="en-US"/>
          </a:p>
        </p:txBody>
      </p:sp>
      <p:pic>
        <p:nvPicPr>
          <p:cNvPr id="2055"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566400" y="152400"/>
            <a:ext cx="14351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56"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3200" y="15240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57" name="Line 8"/>
          <p:cNvSpPr>
            <a:spLocks noChangeShapeType="1"/>
          </p:cNvSpPr>
          <p:nvPr/>
        </p:nvSpPr>
        <p:spPr bwMode="auto">
          <a:xfrm>
            <a:off x="1219200" y="228600"/>
            <a:ext cx="91440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IN"/>
          </a:p>
        </p:txBody>
      </p:sp>
      <p:sp>
        <p:nvSpPr>
          <p:cNvPr id="2058" name="Line 9"/>
          <p:cNvSpPr>
            <a:spLocks noChangeShapeType="1"/>
          </p:cNvSpPr>
          <p:nvPr/>
        </p:nvSpPr>
        <p:spPr bwMode="auto">
          <a:xfrm>
            <a:off x="1219200" y="304800"/>
            <a:ext cx="71120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IN"/>
          </a:p>
        </p:txBody>
      </p:sp>
      <p:sp>
        <p:nvSpPr>
          <p:cNvPr id="2059" name="Line 10"/>
          <p:cNvSpPr>
            <a:spLocks noChangeShapeType="1"/>
          </p:cNvSpPr>
          <p:nvPr/>
        </p:nvSpPr>
        <p:spPr bwMode="auto">
          <a:xfrm>
            <a:off x="1219200" y="381000"/>
            <a:ext cx="47752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IN"/>
          </a:p>
        </p:txBody>
      </p:sp>
      <p:sp>
        <p:nvSpPr>
          <p:cNvPr id="2060" name="Line 11"/>
          <p:cNvSpPr>
            <a:spLocks noChangeShapeType="1"/>
          </p:cNvSpPr>
          <p:nvPr/>
        </p:nvSpPr>
        <p:spPr bwMode="auto">
          <a:xfrm>
            <a:off x="304800" y="914400"/>
            <a:ext cx="1588" cy="571500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IN"/>
          </a:p>
        </p:txBody>
      </p:sp>
      <p:sp>
        <p:nvSpPr>
          <p:cNvPr id="3085" name="Text Box 12"/>
          <p:cNvSpPr txBox="1">
            <a:spLocks noChangeArrowheads="1"/>
          </p:cNvSpPr>
          <p:nvPr/>
        </p:nvSpPr>
        <p:spPr bwMode="auto">
          <a:xfrm rot="-5400000">
            <a:off x="-277018" y="6330156"/>
            <a:ext cx="8382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eaLnBrk="1" hangingPunct="1">
              <a:spcBef>
                <a:spcPts val="500"/>
              </a:spcBef>
              <a:buClr>
                <a:srgbClr val="808080"/>
              </a:buClr>
              <a:buFont typeface="Times New Roman" panose="02020603050405020304" pitchFamily="18" charset="0"/>
              <a:buNone/>
              <a:defRPr/>
            </a:pPr>
            <a:r>
              <a:rPr lang="en-GB" sz="800" smtClean="0">
                <a:solidFill>
                  <a:srgbClr val="808080"/>
                </a:solidFill>
                <a:latin typeface="Times New Roman" panose="02020603050405020304" pitchFamily="18" charset="0"/>
                <a:ea typeface="+mn-ea"/>
                <a:cs typeface="Arial" panose="020B0604020202020204" pitchFamily="34" charset="0"/>
              </a:rPr>
              <a:t>IIIT Hyderabad</a:t>
            </a:r>
          </a:p>
        </p:txBody>
      </p:sp>
    </p:spTree>
  </p:cSld>
  <p:clrMap bg1="lt1" tx1="dk1" bg2="lt2" tx2="dk2" accent1="accent1" accent2="accent2" accent3="accent3" accent4="accent4" accent5="accent5" accent6="accent6" hlink="hlink" folHlink="folHlink"/>
  <p:sldLayoutIdLst>
    <p:sldLayoutId id="2147486582" r:id="rId1"/>
    <p:sldLayoutId id="2147486583" r:id="rId2"/>
    <p:sldLayoutId id="2147486584" r:id="rId3"/>
    <p:sldLayoutId id="2147486585" r:id="rId4"/>
    <p:sldLayoutId id="2147486586" r:id="rId5"/>
    <p:sldLayoutId id="2147486587" r:id="rId6"/>
    <p:sldLayoutId id="2147486588" r:id="rId7"/>
    <p:sldLayoutId id="2147486589" r:id="rId8"/>
    <p:sldLayoutId id="2147486590" r:id="rId9"/>
    <p:sldLayoutId id="2147486591" r:id="rId10"/>
    <p:sldLayoutId id="2147486592" r:id="rId11"/>
    <p:sldLayoutId id="2147486593" r:id="rId12"/>
    <p:sldLayoutId id="2147486594" r:id="rId13"/>
  </p:sldLayoutIdLst>
  <p:txStyles>
    <p:titleStyle>
      <a:lvl1pPr algn="ctr" defTabSz="457200" rtl="0" eaLnBrk="0" fontAlgn="base" hangingPunct="0">
        <a:lnSpc>
          <a:spcPct val="63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7200" rtl="0" eaLnBrk="0" fontAlgn="base" hangingPunct="0">
        <a:lnSpc>
          <a:spcPct val="63000"/>
        </a:lnSpc>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DejaVu LGC Sans" charset="0"/>
          <a:cs typeface="DejaVu LGC Sans" charset="0"/>
        </a:defRPr>
      </a:lvl2pPr>
      <a:lvl3pPr algn="ctr" defTabSz="457200" rtl="0" eaLnBrk="0" fontAlgn="base" hangingPunct="0">
        <a:lnSpc>
          <a:spcPct val="63000"/>
        </a:lnSpc>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DejaVu LGC Sans" charset="0"/>
          <a:cs typeface="DejaVu LGC Sans" charset="0"/>
        </a:defRPr>
      </a:lvl3pPr>
      <a:lvl4pPr algn="ctr" defTabSz="457200" rtl="0" eaLnBrk="0" fontAlgn="base" hangingPunct="0">
        <a:lnSpc>
          <a:spcPct val="63000"/>
        </a:lnSpc>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DejaVu LGC Sans" charset="0"/>
          <a:cs typeface="DejaVu LGC Sans" charset="0"/>
        </a:defRPr>
      </a:lvl4pPr>
      <a:lvl5pPr algn="ctr" defTabSz="457200" rtl="0" eaLnBrk="0" fontAlgn="base" hangingPunct="0">
        <a:lnSpc>
          <a:spcPct val="63000"/>
        </a:lnSpc>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DejaVu LGC Sans" charset="0"/>
          <a:cs typeface="DejaVu LGC Sans" charset="0"/>
        </a:defRPr>
      </a:lvl5pPr>
      <a:lvl6pPr marL="457200" algn="ctr" defTabSz="457200" rtl="0" eaLnBrk="1" fontAlgn="base" hangingPunct="1">
        <a:lnSpc>
          <a:spcPct val="63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LGC Sans" charset="0"/>
          <a:cs typeface="DejaVu LGC Sans" charset="0"/>
        </a:defRPr>
      </a:lvl6pPr>
      <a:lvl7pPr marL="914400" algn="ctr" defTabSz="457200" rtl="0" eaLnBrk="1" fontAlgn="base" hangingPunct="1">
        <a:lnSpc>
          <a:spcPct val="63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LGC Sans" charset="0"/>
          <a:cs typeface="DejaVu LGC Sans" charset="0"/>
        </a:defRPr>
      </a:lvl7pPr>
      <a:lvl8pPr marL="1371600" algn="ctr" defTabSz="457200" rtl="0" eaLnBrk="1" fontAlgn="base" hangingPunct="1">
        <a:lnSpc>
          <a:spcPct val="63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LGC Sans" charset="0"/>
          <a:cs typeface="DejaVu LGC Sans" charset="0"/>
        </a:defRPr>
      </a:lvl8pPr>
      <a:lvl9pPr marL="1828800" algn="ctr" defTabSz="457200" rtl="0" eaLnBrk="1" fontAlgn="base" hangingPunct="1">
        <a:lnSpc>
          <a:spcPct val="63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LGC Sans" charset="0"/>
          <a:cs typeface="DejaVu LGC Sans" charset="0"/>
        </a:defRPr>
      </a:lvl9pPr>
    </p:titleStyle>
    <p:bodyStyle>
      <a:lvl1pPr marL="333375" indent="-333375" algn="l" defTabSz="457200" rtl="0" eaLnBrk="0" fontAlgn="base" hangingPunct="0">
        <a:lnSpc>
          <a:spcPct val="63000"/>
        </a:lnSpc>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mn-cs"/>
        </a:defRPr>
      </a:lvl1pPr>
      <a:lvl2pPr marL="733425" indent="-276225" algn="l" defTabSz="457200" rtl="0" eaLnBrk="0" fontAlgn="base" hangingPunct="0">
        <a:lnSpc>
          <a:spcPct val="63000"/>
        </a:lnSpc>
        <a:spcBef>
          <a:spcPts val="700"/>
        </a:spcBef>
        <a:spcAft>
          <a:spcPct val="0"/>
        </a:spcAft>
        <a:buClr>
          <a:srgbClr val="000000"/>
        </a:buClr>
        <a:buSzPct val="100000"/>
        <a:buFont typeface="Times New Roman" pitchFamily="18" charset="0"/>
        <a:buChar char="–"/>
        <a:defRPr sz="2800">
          <a:solidFill>
            <a:srgbClr val="000000"/>
          </a:solidFill>
          <a:latin typeface="+mn-lt"/>
          <a:ea typeface="+mn-ea"/>
          <a:cs typeface="+mn-cs"/>
        </a:defRPr>
      </a:lvl2pPr>
      <a:lvl3pPr marL="1143000" indent="-228600" algn="l" defTabSz="457200" rtl="0" eaLnBrk="0" fontAlgn="base" hangingPunct="0">
        <a:lnSpc>
          <a:spcPct val="63000"/>
        </a:lnSpc>
        <a:spcBef>
          <a:spcPts val="600"/>
        </a:spcBef>
        <a:spcAft>
          <a:spcPct val="0"/>
        </a:spcAft>
        <a:buClr>
          <a:srgbClr val="000000"/>
        </a:buClr>
        <a:buSzPct val="100000"/>
        <a:buFont typeface="Times New Roman" pitchFamily="18" charset="0"/>
        <a:buChar char="•"/>
        <a:defRPr sz="2400">
          <a:solidFill>
            <a:srgbClr val="000000"/>
          </a:solidFill>
          <a:latin typeface="+mn-lt"/>
          <a:ea typeface="+mn-ea"/>
          <a:cs typeface="+mn-cs"/>
        </a:defRPr>
      </a:lvl3pPr>
      <a:lvl4pPr marL="1600200" indent="-228600" algn="l" defTabSz="457200" rtl="0" eaLnBrk="0" fontAlgn="base" hangingPunct="0">
        <a:lnSpc>
          <a:spcPct val="63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4pPr>
      <a:lvl5pPr marL="2057400" indent="-228600" algn="l" defTabSz="457200" rtl="0" eaLnBrk="0" fontAlgn="base" hangingPunct="0">
        <a:lnSpc>
          <a:spcPct val="63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5pPr>
      <a:lvl6pPr marL="2514600" indent="-228600" algn="l" defTabSz="457200" rtl="0" eaLnBrk="1" fontAlgn="base" hangingPunct="1">
        <a:lnSpc>
          <a:spcPct val="63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6pPr>
      <a:lvl7pPr marL="2971800" indent="-228600" algn="l" defTabSz="457200" rtl="0" eaLnBrk="1" fontAlgn="base" hangingPunct="1">
        <a:lnSpc>
          <a:spcPct val="63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7pPr>
      <a:lvl8pPr marL="3429000" indent="-228600" algn="l" defTabSz="457200" rtl="0" eaLnBrk="1" fontAlgn="base" hangingPunct="1">
        <a:lnSpc>
          <a:spcPct val="63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8pPr>
      <a:lvl9pPr marL="3886200" indent="-228600" algn="l" defTabSz="457200" rtl="0" eaLnBrk="1" fontAlgn="base" hangingPunct="1">
        <a:lnSpc>
          <a:spcPct val="63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914400" y="609600"/>
            <a:ext cx="103505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3075" name="Rectangle 2"/>
          <p:cNvSpPr>
            <a:spLocks noGrp="1" noChangeArrowheads="1"/>
          </p:cNvSpPr>
          <p:nvPr>
            <p:ph type="body" idx="1"/>
          </p:nvPr>
        </p:nvSpPr>
        <p:spPr bwMode="auto">
          <a:xfrm>
            <a:off x="914400" y="1981200"/>
            <a:ext cx="103505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4100" name="Text Box 3"/>
          <p:cNvSpPr txBox="1">
            <a:spLocks noChangeArrowheads="1"/>
          </p:cNvSpPr>
          <p:nvPr/>
        </p:nvSpPr>
        <p:spPr bwMode="auto">
          <a:xfrm>
            <a:off x="914400" y="6248400"/>
            <a:ext cx="25352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defRPr/>
            </a:pPr>
            <a:endParaRPr lang="en-US" smtClean="0">
              <a:solidFill>
                <a:srgbClr val="000000"/>
              </a:solidFill>
              <a:latin typeface="Arial" panose="020B0604020202020204" pitchFamily="34" charset="0"/>
              <a:ea typeface="+mn-ea"/>
              <a:cs typeface="+mn-cs"/>
            </a:endParaRPr>
          </a:p>
        </p:txBody>
      </p:sp>
      <p:sp>
        <p:nvSpPr>
          <p:cNvPr id="4101" name="Text Box 4"/>
          <p:cNvSpPr txBox="1">
            <a:spLocks noChangeArrowheads="1"/>
          </p:cNvSpPr>
          <p:nvPr/>
        </p:nvSpPr>
        <p:spPr bwMode="auto">
          <a:xfrm>
            <a:off x="4165600" y="6248400"/>
            <a:ext cx="3860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defRPr/>
            </a:pPr>
            <a:endParaRPr lang="en-US" smtClean="0">
              <a:solidFill>
                <a:srgbClr val="000000"/>
              </a:solidFill>
              <a:latin typeface="Arial" panose="020B0604020202020204" pitchFamily="34" charset="0"/>
              <a:ea typeface="+mn-ea"/>
              <a:cs typeface="+mn-cs"/>
            </a:endParaRPr>
          </a:p>
        </p:txBody>
      </p:sp>
      <p:sp>
        <p:nvSpPr>
          <p:cNvPr id="1029" name="Rectangle 5"/>
          <p:cNvSpPr>
            <a:spLocks noGrp="1" noChangeArrowheads="1"/>
          </p:cNvSpPr>
          <p:nvPr>
            <p:ph type="sldNum"/>
          </p:nvPr>
        </p:nvSpPr>
        <p:spPr bwMode="auto">
          <a:xfrm>
            <a:off x="8737600" y="6248400"/>
            <a:ext cx="2527300"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Font typeface="Times New Roman" panose="02020603050405020304" pitchFamily="18" charset="0"/>
              <a:buNone/>
              <a:defRPr sz="1400">
                <a:solidFill>
                  <a:srgbClr val="000000"/>
                </a:solidFill>
                <a:latin typeface="Times New Roman" panose="02020603050405020304" pitchFamily="18" charset="0"/>
                <a:ea typeface="+mn-ea"/>
                <a:cs typeface="+mn-cs"/>
              </a:defRPr>
            </a:lvl1pPr>
          </a:lstStyle>
          <a:p>
            <a:pPr>
              <a:defRPr/>
            </a:pPr>
            <a:fld id="{590622E9-5FC2-4E8C-A2F9-E57AEC8C63B0}" type="slidenum">
              <a:rPr lang="en-US"/>
              <a:pPr>
                <a:defRPr/>
              </a:pPr>
              <a:t>‹#›</a:t>
            </a:fld>
            <a:endParaRPr lang="en-US"/>
          </a:p>
        </p:txBody>
      </p:sp>
      <p:pic>
        <p:nvPicPr>
          <p:cNvPr id="3079"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566400" y="152400"/>
            <a:ext cx="14351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08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3200" y="15240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81" name="Line 8"/>
          <p:cNvSpPr>
            <a:spLocks noChangeShapeType="1"/>
          </p:cNvSpPr>
          <p:nvPr/>
        </p:nvSpPr>
        <p:spPr bwMode="auto">
          <a:xfrm>
            <a:off x="1219200" y="228600"/>
            <a:ext cx="91440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IN"/>
          </a:p>
        </p:txBody>
      </p:sp>
      <p:sp>
        <p:nvSpPr>
          <p:cNvPr id="3082" name="Line 9"/>
          <p:cNvSpPr>
            <a:spLocks noChangeShapeType="1"/>
          </p:cNvSpPr>
          <p:nvPr/>
        </p:nvSpPr>
        <p:spPr bwMode="auto">
          <a:xfrm>
            <a:off x="1219200" y="304800"/>
            <a:ext cx="71120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IN"/>
          </a:p>
        </p:txBody>
      </p:sp>
      <p:sp>
        <p:nvSpPr>
          <p:cNvPr id="3083" name="Line 10"/>
          <p:cNvSpPr>
            <a:spLocks noChangeShapeType="1"/>
          </p:cNvSpPr>
          <p:nvPr/>
        </p:nvSpPr>
        <p:spPr bwMode="auto">
          <a:xfrm>
            <a:off x="1219200" y="381000"/>
            <a:ext cx="47752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IN"/>
          </a:p>
        </p:txBody>
      </p:sp>
      <p:sp>
        <p:nvSpPr>
          <p:cNvPr id="3084" name="Line 11"/>
          <p:cNvSpPr>
            <a:spLocks noChangeShapeType="1"/>
          </p:cNvSpPr>
          <p:nvPr/>
        </p:nvSpPr>
        <p:spPr bwMode="auto">
          <a:xfrm>
            <a:off x="304800" y="914400"/>
            <a:ext cx="1588" cy="571500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IN"/>
          </a:p>
        </p:txBody>
      </p:sp>
      <p:sp>
        <p:nvSpPr>
          <p:cNvPr id="4109" name="Text Box 12"/>
          <p:cNvSpPr txBox="1">
            <a:spLocks noChangeArrowheads="1"/>
          </p:cNvSpPr>
          <p:nvPr/>
        </p:nvSpPr>
        <p:spPr bwMode="auto">
          <a:xfrm rot="-5400000">
            <a:off x="-277018" y="6330156"/>
            <a:ext cx="8382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eaLnBrk="1" hangingPunct="1">
              <a:spcBef>
                <a:spcPts val="500"/>
              </a:spcBef>
              <a:buClr>
                <a:srgbClr val="808080"/>
              </a:buClr>
              <a:buFont typeface="Times New Roman" panose="02020603050405020304" pitchFamily="18" charset="0"/>
              <a:buNone/>
              <a:defRPr/>
            </a:pPr>
            <a:r>
              <a:rPr lang="en-GB" sz="800" smtClean="0">
                <a:solidFill>
                  <a:srgbClr val="808080"/>
                </a:solidFill>
                <a:latin typeface="Times New Roman" panose="02020603050405020304" pitchFamily="18" charset="0"/>
                <a:ea typeface="+mn-ea"/>
                <a:cs typeface="Arial" panose="020B0604020202020204" pitchFamily="34" charset="0"/>
              </a:rPr>
              <a:t>IIIT Hyderabad</a:t>
            </a:r>
          </a:p>
        </p:txBody>
      </p:sp>
    </p:spTree>
  </p:cSld>
  <p:clrMap bg1="lt1" tx1="dk1" bg2="lt2" tx2="dk2" accent1="accent1" accent2="accent2" accent3="accent3" accent4="accent4" accent5="accent5" accent6="accent6" hlink="hlink" folHlink="folHlink"/>
  <p:sldLayoutIdLst>
    <p:sldLayoutId id="2147486595" r:id="rId1"/>
    <p:sldLayoutId id="2147486596" r:id="rId2"/>
    <p:sldLayoutId id="2147486597" r:id="rId3"/>
    <p:sldLayoutId id="2147486598" r:id="rId4"/>
    <p:sldLayoutId id="2147486599" r:id="rId5"/>
    <p:sldLayoutId id="2147486600" r:id="rId6"/>
    <p:sldLayoutId id="2147486601" r:id="rId7"/>
    <p:sldLayoutId id="2147486602" r:id="rId8"/>
    <p:sldLayoutId id="2147486603" r:id="rId9"/>
    <p:sldLayoutId id="2147486604" r:id="rId10"/>
    <p:sldLayoutId id="2147486605" r:id="rId11"/>
    <p:sldLayoutId id="2147486606" r:id="rId12"/>
    <p:sldLayoutId id="2147486607" r:id="rId13"/>
  </p:sldLayoutIdLst>
  <p:txStyles>
    <p:titleStyle>
      <a:lvl1pPr algn="ctr" defTabSz="457200" rtl="0" eaLnBrk="0" fontAlgn="base" hangingPunct="0">
        <a:lnSpc>
          <a:spcPct val="63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7200" rtl="0" eaLnBrk="0" fontAlgn="base" hangingPunct="0">
        <a:lnSpc>
          <a:spcPct val="63000"/>
        </a:lnSpc>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DejaVu LGC Sans" charset="0"/>
          <a:cs typeface="DejaVu LGC Sans" charset="0"/>
        </a:defRPr>
      </a:lvl2pPr>
      <a:lvl3pPr algn="ctr" defTabSz="457200" rtl="0" eaLnBrk="0" fontAlgn="base" hangingPunct="0">
        <a:lnSpc>
          <a:spcPct val="63000"/>
        </a:lnSpc>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DejaVu LGC Sans" charset="0"/>
          <a:cs typeface="DejaVu LGC Sans" charset="0"/>
        </a:defRPr>
      </a:lvl3pPr>
      <a:lvl4pPr algn="ctr" defTabSz="457200" rtl="0" eaLnBrk="0" fontAlgn="base" hangingPunct="0">
        <a:lnSpc>
          <a:spcPct val="63000"/>
        </a:lnSpc>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DejaVu LGC Sans" charset="0"/>
          <a:cs typeface="DejaVu LGC Sans" charset="0"/>
        </a:defRPr>
      </a:lvl4pPr>
      <a:lvl5pPr algn="ctr" defTabSz="457200" rtl="0" eaLnBrk="0" fontAlgn="base" hangingPunct="0">
        <a:lnSpc>
          <a:spcPct val="63000"/>
        </a:lnSpc>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DejaVu LGC Sans" charset="0"/>
          <a:cs typeface="DejaVu LGC Sans" charset="0"/>
        </a:defRPr>
      </a:lvl5pPr>
      <a:lvl6pPr marL="457200" algn="ctr" defTabSz="457200" rtl="0" eaLnBrk="1" fontAlgn="base" hangingPunct="1">
        <a:lnSpc>
          <a:spcPct val="63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LGC Sans" charset="0"/>
          <a:cs typeface="DejaVu LGC Sans" charset="0"/>
        </a:defRPr>
      </a:lvl6pPr>
      <a:lvl7pPr marL="914400" algn="ctr" defTabSz="457200" rtl="0" eaLnBrk="1" fontAlgn="base" hangingPunct="1">
        <a:lnSpc>
          <a:spcPct val="63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LGC Sans" charset="0"/>
          <a:cs typeface="DejaVu LGC Sans" charset="0"/>
        </a:defRPr>
      </a:lvl7pPr>
      <a:lvl8pPr marL="1371600" algn="ctr" defTabSz="457200" rtl="0" eaLnBrk="1" fontAlgn="base" hangingPunct="1">
        <a:lnSpc>
          <a:spcPct val="63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LGC Sans" charset="0"/>
          <a:cs typeface="DejaVu LGC Sans" charset="0"/>
        </a:defRPr>
      </a:lvl8pPr>
      <a:lvl9pPr marL="1828800" algn="ctr" defTabSz="457200" rtl="0" eaLnBrk="1" fontAlgn="base" hangingPunct="1">
        <a:lnSpc>
          <a:spcPct val="63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LGC Sans" charset="0"/>
          <a:cs typeface="DejaVu LGC Sans" charset="0"/>
        </a:defRPr>
      </a:lvl9pPr>
    </p:titleStyle>
    <p:bodyStyle>
      <a:lvl1pPr marL="333375" indent="-333375" algn="l" defTabSz="457200" rtl="0" eaLnBrk="0" fontAlgn="base" hangingPunct="0">
        <a:lnSpc>
          <a:spcPct val="63000"/>
        </a:lnSpc>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mn-cs"/>
        </a:defRPr>
      </a:lvl1pPr>
      <a:lvl2pPr marL="733425" indent="-276225" algn="l" defTabSz="457200" rtl="0" eaLnBrk="0" fontAlgn="base" hangingPunct="0">
        <a:lnSpc>
          <a:spcPct val="63000"/>
        </a:lnSpc>
        <a:spcBef>
          <a:spcPts val="700"/>
        </a:spcBef>
        <a:spcAft>
          <a:spcPct val="0"/>
        </a:spcAft>
        <a:buClr>
          <a:srgbClr val="000000"/>
        </a:buClr>
        <a:buSzPct val="100000"/>
        <a:buFont typeface="Times New Roman" pitchFamily="18" charset="0"/>
        <a:buChar char="–"/>
        <a:defRPr sz="2800">
          <a:solidFill>
            <a:srgbClr val="000000"/>
          </a:solidFill>
          <a:latin typeface="+mn-lt"/>
          <a:ea typeface="+mn-ea"/>
          <a:cs typeface="+mn-cs"/>
        </a:defRPr>
      </a:lvl2pPr>
      <a:lvl3pPr marL="1143000" indent="-228600" algn="l" defTabSz="457200" rtl="0" eaLnBrk="0" fontAlgn="base" hangingPunct="0">
        <a:lnSpc>
          <a:spcPct val="63000"/>
        </a:lnSpc>
        <a:spcBef>
          <a:spcPts val="600"/>
        </a:spcBef>
        <a:spcAft>
          <a:spcPct val="0"/>
        </a:spcAft>
        <a:buClr>
          <a:srgbClr val="000000"/>
        </a:buClr>
        <a:buSzPct val="100000"/>
        <a:buFont typeface="Times New Roman" pitchFamily="18" charset="0"/>
        <a:buChar char="•"/>
        <a:defRPr sz="2400">
          <a:solidFill>
            <a:srgbClr val="000000"/>
          </a:solidFill>
          <a:latin typeface="+mn-lt"/>
          <a:ea typeface="+mn-ea"/>
          <a:cs typeface="+mn-cs"/>
        </a:defRPr>
      </a:lvl3pPr>
      <a:lvl4pPr marL="1600200" indent="-228600" algn="l" defTabSz="457200" rtl="0" eaLnBrk="0" fontAlgn="base" hangingPunct="0">
        <a:lnSpc>
          <a:spcPct val="63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4pPr>
      <a:lvl5pPr marL="2057400" indent="-228600" algn="l" defTabSz="457200" rtl="0" eaLnBrk="0" fontAlgn="base" hangingPunct="0">
        <a:lnSpc>
          <a:spcPct val="63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5pPr>
      <a:lvl6pPr marL="2514600" indent="-228600" algn="l" defTabSz="457200" rtl="0" eaLnBrk="1" fontAlgn="base" hangingPunct="1">
        <a:lnSpc>
          <a:spcPct val="63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6pPr>
      <a:lvl7pPr marL="2971800" indent="-228600" algn="l" defTabSz="457200" rtl="0" eaLnBrk="1" fontAlgn="base" hangingPunct="1">
        <a:lnSpc>
          <a:spcPct val="63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7pPr>
      <a:lvl8pPr marL="3429000" indent="-228600" algn="l" defTabSz="457200" rtl="0" eaLnBrk="1" fontAlgn="base" hangingPunct="1">
        <a:lnSpc>
          <a:spcPct val="63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8pPr>
      <a:lvl9pPr marL="3886200" indent="-228600" algn="l" defTabSz="457200" rtl="0" eaLnBrk="1" fontAlgn="base" hangingPunct="1">
        <a:lnSpc>
          <a:spcPct val="63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914400" y="609600"/>
            <a:ext cx="103505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4099" name="Rectangle 2"/>
          <p:cNvSpPr>
            <a:spLocks noGrp="1" noChangeArrowheads="1"/>
          </p:cNvSpPr>
          <p:nvPr>
            <p:ph type="body" idx="1"/>
          </p:nvPr>
        </p:nvSpPr>
        <p:spPr bwMode="auto">
          <a:xfrm>
            <a:off x="914400" y="1981200"/>
            <a:ext cx="103505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5124" name="Text Box 3"/>
          <p:cNvSpPr txBox="1">
            <a:spLocks noChangeArrowheads="1"/>
          </p:cNvSpPr>
          <p:nvPr/>
        </p:nvSpPr>
        <p:spPr bwMode="auto">
          <a:xfrm>
            <a:off x="914400" y="6248400"/>
            <a:ext cx="25352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defRPr/>
            </a:pPr>
            <a:endParaRPr lang="en-US" smtClean="0">
              <a:solidFill>
                <a:srgbClr val="000000"/>
              </a:solidFill>
              <a:latin typeface="Arial" panose="020B0604020202020204" pitchFamily="34" charset="0"/>
              <a:ea typeface="+mn-ea"/>
              <a:cs typeface="+mn-cs"/>
            </a:endParaRPr>
          </a:p>
        </p:txBody>
      </p:sp>
      <p:sp>
        <p:nvSpPr>
          <p:cNvPr id="5125" name="Text Box 4"/>
          <p:cNvSpPr txBox="1">
            <a:spLocks noChangeArrowheads="1"/>
          </p:cNvSpPr>
          <p:nvPr/>
        </p:nvSpPr>
        <p:spPr bwMode="auto">
          <a:xfrm>
            <a:off x="4165600" y="6248400"/>
            <a:ext cx="3860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defRPr/>
            </a:pPr>
            <a:endParaRPr lang="en-US" smtClean="0">
              <a:solidFill>
                <a:srgbClr val="000000"/>
              </a:solidFill>
              <a:latin typeface="Arial" panose="020B0604020202020204" pitchFamily="34" charset="0"/>
              <a:ea typeface="+mn-ea"/>
              <a:cs typeface="+mn-cs"/>
            </a:endParaRPr>
          </a:p>
        </p:txBody>
      </p:sp>
      <p:sp>
        <p:nvSpPr>
          <p:cNvPr id="1029" name="Rectangle 5"/>
          <p:cNvSpPr>
            <a:spLocks noGrp="1" noChangeArrowheads="1"/>
          </p:cNvSpPr>
          <p:nvPr>
            <p:ph type="sldNum"/>
          </p:nvPr>
        </p:nvSpPr>
        <p:spPr bwMode="auto">
          <a:xfrm>
            <a:off x="8737600" y="6248400"/>
            <a:ext cx="2527300"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Font typeface="Times New Roman" panose="02020603050405020304" pitchFamily="18" charset="0"/>
              <a:buNone/>
              <a:defRPr sz="1400">
                <a:solidFill>
                  <a:srgbClr val="000000"/>
                </a:solidFill>
                <a:latin typeface="Times New Roman" panose="02020603050405020304" pitchFamily="18" charset="0"/>
                <a:ea typeface="+mn-ea"/>
                <a:cs typeface="+mn-cs"/>
              </a:defRPr>
            </a:lvl1pPr>
          </a:lstStyle>
          <a:p>
            <a:pPr>
              <a:defRPr/>
            </a:pPr>
            <a:fld id="{97EEE32F-24EE-4732-8172-D6609A6A3D4E}" type="slidenum">
              <a:rPr lang="en-US"/>
              <a:pPr>
                <a:defRPr/>
              </a:pPr>
              <a:t>‹#›</a:t>
            </a:fld>
            <a:endParaRPr lang="en-US"/>
          </a:p>
        </p:txBody>
      </p:sp>
      <p:pic>
        <p:nvPicPr>
          <p:cNvPr id="4103"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566400" y="152400"/>
            <a:ext cx="14351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104"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3200" y="15240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105" name="Line 8"/>
          <p:cNvSpPr>
            <a:spLocks noChangeShapeType="1"/>
          </p:cNvSpPr>
          <p:nvPr/>
        </p:nvSpPr>
        <p:spPr bwMode="auto">
          <a:xfrm>
            <a:off x="1219200" y="228600"/>
            <a:ext cx="91440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IN"/>
          </a:p>
        </p:txBody>
      </p:sp>
      <p:sp>
        <p:nvSpPr>
          <p:cNvPr id="4106" name="Line 9"/>
          <p:cNvSpPr>
            <a:spLocks noChangeShapeType="1"/>
          </p:cNvSpPr>
          <p:nvPr/>
        </p:nvSpPr>
        <p:spPr bwMode="auto">
          <a:xfrm>
            <a:off x="1219200" y="304800"/>
            <a:ext cx="71120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IN"/>
          </a:p>
        </p:txBody>
      </p:sp>
      <p:sp>
        <p:nvSpPr>
          <p:cNvPr id="4107" name="Line 10"/>
          <p:cNvSpPr>
            <a:spLocks noChangeShapeType="1"/>
          </p:cNvSpPr>
          <p:nvPr/>
        </p:nvSpPr>
        <p:spPr bwMode="auto">
          <a:xfrm>
            <a:off x="1219200" y="381000"/>
            <a:ext cx="47752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IN"/>
          </a:p>
        </p:txBody>
      </p:sp>
      <p:sp>
        <p:nvSpPr>
          <p:cNvPr id="4108" name="Line 11"/>
          <p:cNvSpPr>
            <a:spLocks noChangeShapeType="1"/>
          </p:cNvSpPr>
          <p:nvPr/>
        </p:nvSpPr>
        <p:spPr bwMode="auto">
          <a:xfrm>
            <a:off x="304800" y="914400"/>
            <a:ext cx="1588" cy="571500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IN"/>
          </a:p>
        </p:txBody>
      </p:sp>
      <p:sp>
        <p:nvSpPr>
          <p:cNvPr id="5133" name="Text Box 12"/>
          <p:cNvSpPr txBox="1">
            <a:spLocks noChangeArrowheads="1"/>
          </p:cNvSpPr>
          <p:nvPr/>
        </p:nvSpPr>
        <p:spPr bwMode="auto">
          <a:xfrm rot="-5400000">
            <a:off x="-277018" y="6330156"/>
            <a:ext cx="8382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eaLnBrk="1" hangingPunct="1">
              <a:spcBef>
                <a:spcPts val="500"/>
              </a:spcBef>
              <a:buClr>
                <a:srgbClr val="808080"/>
              </a:buClr>
              <a:buFont typeface="Times New Roman" panose="02020603050405020304" pitchFamily="18" charset="0"/>
              <a:buNone/>
              <a:defRPr/>
            </a:pPr>
            <a:r>
              <a:rPr lang="en-GB" sz="800" smtClean="0">
                <a:solidFill>
                  <a:srgbClr val="808080"/>
                </a:solidFill>
                <a:latin typeface="Times New Roman" panose="02020603050405020304" pitchFamily="18" charset="0"/>
                <a:ea typeface="+mn-ea"/>
                <a:cs typeface="Arial" panose="020B0604020202020204" pitchFamily="34" charset="0"/>
              </a:rPr>
              <a:t>IIIT Hyderabad</a:t>
            </a:r>
          </a:p>
        </p:txBody>
      </p:sp>
    </p:spTree>
  </p:cSld>
  <p:clrMap bg1="lt1" tx1="dk1" bg2="lt2" tx2="dk2" accent1="accent1" accent2="accent2" accent3="accent3" accent4="accent4" accent5="accent5" accent6="accent6" hlink="hlink" folHlink="folHlink"/>
  <p:sldLayoutIdLst>
    <p:sldLayoutId id="2147486608" r:id="rId1"/>
    <p:sldLayoutId id="2147486609" r:id="rId2"/>
    <p:sldLayoutId id="2147486610" r:id="rId3"/>
    <p:sldLayoutId id="2147486611" r:id="rId4"/>
    <p:sldLayoutId id="2147486612" r:id="rId5"/>
    <p:sldLayoutId id="2147486613" r:id="rId6"/>
    <p:sldLayoutId id="2147486614" r:id="rId7"/>
    <p:sldLayoutId id="2147486615" r:id="rId8"/>
    <p:sldLayoutId id="2147486616" r:id="rId9"/>
    <p:sldLayoutId id="2147486617" r:id="rId10"/>
    <p:sldLayoutId id="2147486618" r:id="rId11"/>
    <p:sldLayoutId id="2147486619" r:id="rId12"/>
    <p:sldLayoutId id="2147486620" r:id="rId13"/>
  </p:sldLayoutIdLst>
  <p:txStyles>
    <p:titleStyle>
      <a:lvl1pPr algn="ctr" defTabSz="457200" rtl="0" eaLnBrk="0" fontAlgn="base" hangingPunct="0">
        <a:lnSpc>
          <a:spcPct val="63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7200" rtl="0" eaLnBrk="0" fontAlgn="base" hangingPunct="0">
        <a:lnSpc>
          <a:spcPct val="63000"/>
        </a:lnSpc>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DejaVu LGC Sans" charset="0"/>
          <a:cs typeface="DejaVu LGC Sans" charset="0"/>
        </a:defRPr>
      </a:lvl2pPr>
      <a:lvl3pPr algn="ctr" defTabSz="457200" rtl="0" eaLnBrk="0" fontAlgn="base" hangingPunct="0">
        <a:lnSpc>
          <a:spcPct val="63000"/>
        </a:lnSpc>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DejaVu LGC Sans" charset="0"/>
          <a:cs typeface="DejaVu LGC Sans" charset="0"/>
        </a:defRPr>
      </a:lvl3pPr>
      <a:lvl4pPr algn="ctr" defTabSz="457200" rtl="0" eaLnBrk="0" fontAlgn="base" hangingPunct="0">
        <a:lnSpc>
          <a:spcPct val="63000"/>
        </a:lnSpc>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DejaVu LGC Sans" charset="0"/>
          <a:cs typeface="DejaVu LGC Sans" charset="0"/>
        </a:defRPr>
      </a:lvl4pPr>
      <a:lvl5pPr algn="ctr" defTabSz="457200" rtl="0" eaLnBrk="0" fontAlgn="base" hangingPunct="0">
        <a:lnSpc>
          <a:spcPct val="63000"/>
        </a:lnSpc>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DejaVu LGC Sans" charset="0"/>
          <a:cs typeface="DejaVu LGC Sans" charset="0"/>
        </a:defRPr>
      </a:lvl5pPr>
      <a:lvl6pPr marL="457200" algn="ctr" defTabSz="457200" rtl="0" eaLnBrk="1" fontAlgn="base" hangingPunct="1">
        <a:lnSpc>
          <a:spcPct val="63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LGC Sans" charset="0"/>
          <a:cs typeface="DejaVu LGC Sans" charset="0"/>
        </a:defRPr>
      </a:lvl6pPr>
      <a:lvl7pPr marL="914400" algn="ctr" defTabSz="457200" rtl="0" eaLnBrk="1" fontAlgn="base" hangingPunct="1">
        <a:lnSpc>
          <a:spcPct val="63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LGC Sans" charset="0"/>
          <a:cs typeface="DejaVu LGC Sans" charset="0"/>
        </a:defRPr>
      </a:lvl7pPr>
      <a:lvl8pPr marL="1371600" algn="ctr" defTabSz="457200" rtl="0" eaLnBrk="1" fontAlgn="base" hangingPunct="1">
        <a:lnSpc>
          <a:spcPct val="63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LGC Sans" charset="0"/>
          <a:cs typeface="DejaVu LGC Sans" charset="0"/>
        </a:defRPr>
      </a:lvl8pPr>
      <a:lvl9pPr marL="1828800" algn="ctr" defTabSz="457200" rtl="0" eaLnBrk="1" fontAlgn="base" hangingPunct="1">
        <a:lnSpc>
          <a:spcPct val="63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LGC Sans" charset="0"/>
          <a:cs typeface="DejaVu LGC Sans" charset="0"/>
        </a:defRPr>
      </a:lvl9pPr>
    </p:titleStyle>
    <p:bodyStyle>
      <a:lvl1pPr marL="333375" indent="-333375" algn="l" defTabSz="457200" rtl="0" eaLnBrk="0" fontAlgn="base" hangingPunct="0">
        <a:lnSpc>
          <a:spcPct val="63000"/>
        </a:lnSpc>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mn-cs"/>
        </a:defRPr>
      </a:lvl1pPr>
      <a:lvl2pPr marL="733425" indent="-276225" algn="l" defTabSz="457200" rtl="0" eaLnBrk="0" fontAlgn="base" hangingPunct="0">
        <a:lnSpc>
          <a:spcPct val="63000"/>
        </a:lnSpc>
        <a:spcBef>
          <a:spcPts val="700"/>
        </a:spcBef>
        <a:spcAft>
          <a:spcPct val="0"/>
        </a:spcAft>
        <a:buClr>
          <a:srgbClr val="000000"/>
        </a:buClr>
        <a:buSzPct val="100000"/>
        <a:buFont typeface="Times New Roman" pitchFamily="18" charset="0"/>
        <a:buChar char="–"/>
        <a:defRPr sz="2800">
          <a:solidFill>
            <a:srgbClr val="000000"/>
          </a:solidFill>
          <a:latin typeface="+mn-lt"/>
          <a:ea typeface="+mn-ea"/>
          <a:cs typeface="+mn-cs"/>
        </a:defRPr>
      </a:lvl2pPr>
      <a:lvl3pPr marL="1143000" indent="-228600" algn="l" defTabSz="457200" rtl="0" eaLnBrk="0" fontAlgn="base" hangingPunct="0">
        <a:lnSpc>
          <a:spcPct val="63000"/>
        </a:lnSpc>
        <a:spcBef>
          <a:spcPts val="600"/>
        </a:spcBef>
        <a:spcAft>
          <a:spcPct val="0"/>
        </a:spcAft>
        <a:buClr>
          <a:srgbClr val="000000"/>
        </a:buClr>
        <a:buSzPct val="100000"/>
        <a:buFont typeface="Times New Roman" pitchFamily="18" charset="0"/>
        <a:buChar char="•"/>
        <a:defRPr sz="2400">
          <a:solidFill>
            <a:srgbClr val="000000"/>
          </a:solidFill>
          <a:latin typeface="+mn-lt"/>
          <a:ea typeface="+mn-ea"/>
          <a:cs typeface="+mn-cs"/>
        </a:defRPr>
      </a:lvl3pPr>
      <a:lvl4pPr marL="1600200" indent="-228600" algn="l" defTabSz="457200" rtl="0" eaLnBrk="0" fontAlgn="base" hangingPunct="0">
        <a:lnSpc>
          <a:spcPct val="63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4pPr>
      <a:lvl5pPr marL="2057400" indent="-228600" algn="l" defTabSz="457200" rtl="0" eaLnBrk="0" fontAlgn="base" hangingPunct="0">
        <a:lnSpc>
          <a:spcPct val="63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5pPr>
      <a:lvl6pPr marL="2514600" indent="-228600" algn="l" defTabSz="457200" rtl="0" eaLnBrk="1" fontAlgn="base" hangingPunct="1">
        <a:lnSpc>
          <a:spcPct val="63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6pPr>
      <a:lvl7pPr marL="2971800" indent="-228600" algn="l" defTabSz="457200" rtl="0" eaLnBrk="1" fontAlgn="base" hangingPunct="1">
        <a:lnSpc>
          <a:spcPct val="63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7pPr>
      <a:lvl8pPr marL="3429000" indent="-228600" algn="l" defTabSz="457200" rtl="0" eaLnBrk="1" fontAlgn="base" hangingPunct="1">
        <a:lnSpc>
          <a:spcPct val="63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8pPr>
      <a:lvl9pPr marL="3886200" indent="-228600" algn="l" defTabSz="457200" rtl="0" eaLnBrk="1" fontAlgn="base" hangingPunct="1">
        <a:lnSpc>
          <a:spcPct val="63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914400" y="609600"/>
            <a:ext cx="103505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5123" name="Rectangle 2"/>
          <p:cNvSpPr>
            <a:spLocks noGrp="1" noChangeArrowheads="1"/>
          </p:cNvSpPr>
          <p:nvPr>
            <p:ph type="body" idx="1"/>
          </p:nvPr>
        </p:nvSpPr>
        <p:spPr bwMode="auto">
          <a:xfrm>
            <a:off x="914400" y="1981200"/>
            <a:ext cx="103505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6148" name="Text Box 3"/>
          <p:cNvSpPr txBox="1">
            <a:spLocks noChangeArrowheads="1"/>
          </p:cNvSpPr>
          <p:nvPr/>
        </p:nvSpPr>
        <p:spPr bwMode="auto">
          <a:xfrm>
            <a:off x="914400" y="6248400"/>
            <a:ext cx="25352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defRPr/>
            </a:pPr>
            <a:endParaRPr lang="en-US" smtClean="0">
              <a:solidFill>
                <a:srgbClr val="000000"/>
              </a:solidFill>
              <a:latin typeface="Arial" panose="020B0604020202020204" pitchFamily="34" charset="0"/>
              <a:ea typeface="+mn-ea"/>
              <a:cs typeface="+mn-cs"/>
            </a:endParaRPr>
          </a:p>
        </p:txBody>
      </p:sp>
      <p:sp>
        <p:nvSpPr>
          <p:cNvPr id="6149" name="Text Box 4"/>
          <p:cNvSpPr txBox="1">
            <a:spLocks noChangeArrowheads="1"/>
          </p:cNvSpPr>
          <p:nvPr/>
        </p:nvSpPr>
        <p:spPr bwMode="auto">
          <a:xfrm>
            <a:off x="4165600" y="6248400"/>
            <a:ext cx="3860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defRPr/>
            </a:pPr>
            <a:endParaRPr lang="en-US" smtClean="0">
              <a:solidFill>
                <a:srgbClr val="000000"/>
              </a:solidFill>
              <a:latin typeface="Arial" panose="020B0604020202020204" pitchFamily="34" charset="0"/>
              <a:ea typeface="+mn-ea"/>
              <a:cs typeface="+mn-cs"/>
            </a:endParaRPr>
          </a:p>
        </p:txBody>
      </p:sp>
      <p:sp>
        <p:nvSpPr>
          <p:cNvPr id="1029" name="Rectangle 5"/>
          <p:cNvSpPr>
            <a:spLocks noGrp="1" noChangeArrowheads="1"/>
          </p:cNvSpPr>
          <p:nvPr>
            <p:ph type="sldNum"/>
          </p:nvPr>
        </p:nvSpPr>
        <p:spPr bwMode="auto">
          <a:xfrm>
            <a:off x="8737600" y="6248400"/>
            <a:ext cx="2527300"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Font typeface="Times New Roman" panose="02020603050405020304" pitchFamily="18" charset="0"/>
              <a:buNone/>
              <a:defRPr sz="1400">
                <a:solidFill>
                  <a:srgbClr val="000000"/>
                </a:solidFill>
                <a:latin typeface="Times New Roman" panose="02020603050405020304" pitchFamily="18" charset="0"/>
                <a:ea typeface="+mn-ea"/>
                <a:cs typeface="+mn-cs"/>
              </a:defRPr>
            </a:lvl1pPr>
          </a:lstStyle>
          <a:p>
            <a:pPr>
              <a:defRPr/>
            </a:pPr>
            <a:fld id="{81DF601D-9493-4C14-94D4-0625B32A25CE}" type="slidenum">
              <a:rPr lang="en-US"/>
              <a:pPr>
                <a:defRPr/>
              </a:pPr>
              <a:t>‹#›</a:t>
            </a:fld>
            <a:endParaRPr lang="en-US"/>
          </a:p>
        </p:txBody>
      </p:sp>
      <p:pic>
        <p:nvPicPr>
          <p:cNvPr id="5127"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566400" y="152400"/>
            <a:ext cx="14351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128"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3200" y="15240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129" name="Line 8"/>
          <p:cNvSpPr>
            <a:spLocks noChangeShapeType="1"/>
          </p:cNvSpPr>
          <p:nvPr/>
        </p:nvSpPr>
        <p:spPr bwMode="auto">
          <a:xfrm>
            <a:off x="1219200" y="228600"/>
            <a:ext cx="91440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IN"/>
          </a:p>
        </p:txBody>
      </p:sp>
      <p:sp>
        <p:nvSpPr>
          <p:cNvPr id="5130" name="Line 9"/>
          <p:cNvSpPr>
            <a:spLocks noChangeShapeType="1"/>
          </p:cNvSpPr>
          <p:nvPr/>
        </p:nvSpPr>
        <p:spPr bwMode="auto">
          <a:xfrm>
            <a:off x="1219200" y="304800"/>
            <a:ext cx="71120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IN"/>
          </a:p>
        </p:txBody>
      </p:sp>
      <p:sp>
        <p:nvSpPr>
          <p:cNvPr id="5131" name="Line 10"/>
          <p:cNvSpPr>
            <a:spLocks noChangeShapeType="1"/>
          </p:cNvSpPr>
          <p:nvPr/>
        </p:nvSpPr>
        <p:spPr bwMode="auto">
          <a:xfrm>
            <a:off x="1219200" y="381000"/>
            <a:ext cx="47752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IN"/>
          </a:p>
        </p:txBody>
      </p:sp>
      <p:sp>
        <p:nvSpPr>
          <p:cNvPr id="5132" name="Line 11"/>
          <p:cNvSpPr>
            <a:spLocks noChangeShapeType="1"/>
          </p:cNvSpPr>
          <p:nvPr/>
        </p:nvSpPr>
        <p:spPr bwMode="auto">
          <a:xfrm>
            <a:off x="304800" y="914400"/>
            <a:ext cx="1588" cy="571500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IN"/>
          </a:p>
        </p:txBody>
      </p:sp>
      <p:sp>
        <p:nvSpPr>
          <p:cNvPr id="6157" name="Text Box 12"/>
          <p:cNvSpPr txBox="1">
            <a:spLocks noChangeArrowheads="1"/>
          </p:cNvSpPr>
          <p:nvPr/>
        </p:nvSpPr>
        <p:spPr bwMode="auto">
          <a:xfrm rot="-5400000">
            <a:off x="-277018" y="6330156"/>
            <a:ext cx="8382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eaLnBrk="1" hangingPunct="1">
              <a:spcBef>
                <a:spcPts val="500"/>
              </a:spcBef>
              <a:buClr>
                <a:srgbClr val="808080"/>
              </a:buClr>
              <a:buFont typeface="Times New Roman" panose="02020603050405020304" pitchFamily="18" charset="0"/>
              <a:buNone/>
              <a:defRPr/>
            </a:pPr>
            <a:r>
              <a:rPr lang="en-GB" sz="800" smtClean="0">
                <a:solidFill>
                  <a:srgbClr val="808080"/>
                </a:solidFill>
                <a:latin typeface="Times New Roman" panose="02020603050405020304" pitchFamily="18" charset="0"/>
                <a:ea typeface="+mn-ea"/>
                <a:cs typeface="Arial" panose="020B0604020202020204" pitchFamily="34" charset="0"/>
              </a:rPr>
              <a:t>IIIT Hyderabad</a:t>
            </a:r>
          </a:p>
        </p:txBody>
      </p:sp>
    </p:spTree>
  </p:cSld>
  <p:clrMap bg1="lt1" tx1="dk1" bg2="lt2" tx2="dk2" accent1="accent1" accent2="accent2" accent3="accent3" accent4="accent4" accent5="accent5" accent6="accent6" hlink="hlink" folHlink="folHlink"/>
  <p:sldLayoutIdLst>
    <p:sldLayoutId id="2147486621" r:id="rId1"/>
    <p:sldLayoutId id="2147486622" r:id="rId2"/>
    <p:sldLayoutId id="2147486623" r:id="rId3"/>
    <p:sldLayoutId id="2147486624" r:id="rId4"/>
    <p:sldLayoutId id="2147486625" r:id="rId5"/>
    <p:sldLayoutId id="2147486626" r:id="rId6"/>
    <p:sldLayoutId id="2147486627" r:id="rId7"/>
    <p:sldLayoutId id="2147486628" r:id="rId8"/>
    <p:sldLayoutId id="2147486629" r:id="rId9"/>
    <p:sldLayoutId id="2147486630" r:id="rId10"/>
    <p:sldLayoutId id="2147486631" r:id="rId11"/>
    <p:sldLayoutId id="2147486632" r:id="rId12"/>
    <p:sldLayoutId id="2147486633" r:id="rId13"/>
  </p:sldLayoutIdLst>
  <p:txStyles>
    <p:titleStyle>
      <a:lvl1pPr algn="ctr" defTabSz="457200" rtl="0" eaLnBrk="0" fontAlgn="base" hangingPunct="0">
        <a:lnSpc>
          <a:spcPct val="63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7200" rtl="0" eaLnBrk="0" fontAlgn="base" hangingPunct="0">
        <a:lnSpc>
          <a:spcPct val="63000"/>
        </a:lnSpc>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DejaVu LGC Sans" charset="0"/>
          <a:cs typeface="DejaVu LGC Sans" charset="0"/>
        </a:defRPr>
      </a:lvl2pPr>
      <a:lvl3pPr algn="ctr" defTabSz="457200" rtl="0" eaLnBrk="0" fontAlgn="base" hangingPunct="0">
        <a:lnSpc>
          <a:spcPct val="63000"/>
        </a:lnSpc>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DejaVu LGC Sans" charset="0"/>
          <a:cs typeface="DejaVu LGC Sans" charset="0"/>
        </a:defRPr>
      </a:lvl3pPr>
      <a:lvl4pPr algn="ctr" defTabSz="457200" rtl="0" eaLnBrk="0" fontAlgn="base" hangingPunct="0">
        <a:lnSpc>
          <a:spcPct val="63000"/>
        </a:lnSpc>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DejaVu LGC Sans" charset="0"/>
          <a:cs typeface="DejaVu LGC Sans" charset="0"/>
        </a:defRPr>
      </a:lvl4pPr>
      <a:lvl5pPr algn="ctr" defTabSz="457200" rtl="0" eaLnBrk="0" fontAlgn="base" hangingPunct="0">
        <a:lnSpc>
          <a:spcPct val="63000"/>
        </a:lnSpc>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DejaVu LGC Sans" charset="0"/>
          <a:cs typeface="DejaVu LGC Sans" charset="0"/>
        </a:defRPr>
      </a:lvl5pPr>
      <a:lvl6pPr marL="457200" algn="ctr" defTabSz="457200" rtl="0" eaLnBrk="1" fontAlgn="base" hangingPunct="1">
        <a:lnSpc>
          <a:spcPct val="63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LGC Sans" charset="0"/>
          <a:cs typeface="DejaVu LGC Sans" charset="0"/>
        </a:defRPr>
      </a:lvl6pPr>
      <a:lvl7pPr marL="914400" algn="ctr" defTabSz="457200" rtl="0" eaLnBrk="1" fontAlgn="base" hangingPunct="1">
        <a:lnSpc>
          <a:spcPct val="63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LGC Sans" charset="0"/>
          <a:cs typeface="DejaVu LGC Sans" charset="0"/>
        </a:defRPr>
      </a:lvl7pPr>
      <a:lvl8pPr marL="1371600" algn="ctr" defTabSz="457200" rtl="0" eaLnBrk="1" fontAlgn="base" hangingPunct="1">
        <a:lnSpc>
          <a:spcPct val="63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LGC Sans" charset="0"/>
          <a:cs typeface="DejaVu LGC Sans" charset="0"/>
        </a:defRPr>
      </a:lvl8pPr>
      <a:lvl9pPr marL="1828800" algn="ctr" defTabSz="457200" rtl="0" eaLnBrk="1" fontAlgn="base" hangingPunct="1">
        <a:lnSpc>
          <a:spcPct val="63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LGC Sans" charset="0"/>
          <a:cs typeface="DejaVu LGC Sans" charset="0"/>
        </a:defRPr>
      </a:lvl9pPr>
    </p:titleStyle>
    <p:bodyStyle>
      <a:lvl1pPr marL="333375" indent="-333375" algn="l" defTabSz="457200" rtl="0" eaLnBrk="0" fontAlgn="base" hangingPunct="0">
        <a:lnSpc>
          <a:spcPct val="63000"/>
        </a:lnSpc>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mn-cs"/>
        </a:defRPr>
      </a:lvl1pPr>
      <a:lvl2pPr marL="733425" indent="-276225" algn="l" defTabSz="457200" rtl="0" eaLnBrk="0" fontAlgn="base" hangingPunct="0">
        <a:lnSpc>
          <a:spcPct val="63000"/>
        </a:lnSpc>
        <a:spcBef>
          <a:spcPts val="700"/>
        </a:spcBef>
        <a:spcAft>
          <a:spcPct val="0"/>
        </a:spcAft>
        <a:buClr>
          <a:srgbClr val="000000"/>
        </a:buClr>
        <a:buSzPct val="100000"/>
        <a:buFont typeface="Times New Roman" pitchFamily="18" charset="0"/>
        <a:buChar char="–"/>
        <a:defRPr sz="2800">
          <a:solidFill>
            <a:srgbClr val="000000"/>
          </a:solidFill>
          <a:latin typeface="+mn-lt"/>
          <a:ea typeface="+mn-ea"/>
          <a:cs typeface="+mn-cs"/>
        </a:defRPr>
      </a:lvl2pPr>
      <a:lvl3pPr marL="1143000" indent="-228600" algn="l" defTabSz="457200" rtl="0" eaLnBrk="0" fontAlgn="base" hangingPunct="0">
        <a:lnSpc>
          <a:spcPct val="63000"/>
        </a:lnSpc>
        <a:spcBef>
          <a:spcPts val="600"/>
        </a:spcBef>
        <a:spcAft>
          <a:spcPct val="0"/>
        </a:spcAft>
        <a:buClr>
          <a:srgbClr val="000000"/>
        </a:buClr>
        <a:buSzPct val="100000"/>
        <a:buFont typeface="Times New Roman" pitchFamily="18" charset="0"/>
        <a:buChar char="•"/>
        <a:defRPr sz="2400">
          <a:solidFill>
            <a:srgbClr val="000000"/>
          </a:solidFill>
          <a:latin typeface="+mn-lt"/>
          <a:ea typeface="+mn-ea"/>
          <a:cs typeface="+mn-cs"/>
        </a:defRPr>
      </a:lvl3pPr>
      <a:lvl4pPr marL="1600200" indent="-228600" algn="l" defTabSz="457200" rtl="0" eaLnBrk="0" fontAlgn="base" hangingPunct="0">
        <a:lnSpc>
          <a:spcPct val="63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4pPr>
      <a:lvl5pPr marL="2057400" indent="-228600" algn="l" defTabSz="457200" rtl="0" eaLnBrk="0" fontAlgn="base" hangingPunct="0">
        <a:lnSpc>
          <a:spcPct val="63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5pPr>
      <a:lvl6pPr marL="2514600" indent="-228600" algn="l" defTabSz="457200" rtl="0" eaLnBrk="1" fontAlgn="base" hangingPunct="1">
        <a:lnSpc>
          <a:spcPct val="63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6pPr>
      <a:lvl7pPr marL="2971800" indent="-228600" algn="l" defTabSz="457200" rtl="0" eaLnBrk="1" fontAlgn="base" hangingPunct="1">
        <a:lnSpc>
          <a:spcPct val="63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7pPr>
      <a:lvl8pPr marL="3429000" indent="-228600" algn="l" defTabSz="457200" rtl="0" eaLnBrk="1" fontAlgn="base" hangingPunct="1">
        <a:lnSpc>
          <a:spcPct val="63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8pPr>
      <a:lvl9pPr marL="3886200" indent="-228600" algn="l" defTabSz="457200" rtl="0" eaLnBrk="1" fontAlgn="base" hangingPunct="1">
        <a:lnSpc>
          <a:spcPct val="63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notesSlide" Target="../notesSlides/notesSlide8.xml"/><Relationship Id="rId7" Type="http://schemas.openxmlformats.org/officeDocument/2006/relationships/oleObject" Target="../embeddings/oleObject5.bin"/><Relationship Id="rId2" Type="http://schemas.openxmlformats.org/officeDocument/2006/relationships/slideLayout" Target="../slideLayouts/slideLayout28.xml"/><Relationship Id="rId1" Type="http://schemas.openxmlformats.org/officeDocument/2006/relationships/vmlDrawing" Target="../drawings/vmlDrawing3.vml"/><Relationship Id="rId6" Type="http://schemas.openxmlformats.org/officeDocument/2006/relationships/image" Target="../media/image49.jpeg"/><Relationship Id="rId5" Type="http://schemas.openxmlformats.org/officeDocument/2006/relationships/image" Target="../media/image46.wmf"/><Relationship Id="rId10" Type="http://schemas.openxmlformats.org/officeDocument/2006/relationships/image" Target="../media/image48.wmf"/><Relationship Id="rId4" Type="http://schemas.openxmlformats.org/officeDocument/2006/relationships/oleObject" Target="../embeddings/oleObject4.bin"/><Relationship Id="rId9"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8.xml"/><Relationship Id="rId1" Type="http://schemas.openxmlformats.org/officeDocument/2006/relationships/vmlDrawing" Target="../drawings/vmlDrawing4.vml"/><Relationship Id="rId4" Type="http://schemas.openxmlformats.org/officeDocument/2006/relationships/image" Target="../media/image50.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55.wmf"/><Relationship Id="rId3" Type="http://schemas.openxmlformats.org/officeDocument/2006/relationships/notesSlide" Target="../notesSlides/notesSlide9.xml"/><Relationship Id="rId7" Type="http://schemas.openxmlformats.org/officeDocument/2006/relationships/image" Target="../media/image52.wmf"/><Relationship Id="rId12" Type="http://schemas.openxmlformats.org/officeDocument/2006/relationships/oleObject" Target="../embeddings/oleObject12.bin"/><Relationship Id="rId2" Type="http://schemas.openxmlformats.org/officeDocument/2006/relationships/slideLayout" Target="../slideLayouts/slideLayout28.xml"/><Relationship Id="rId1" Type="http://schemas.openxmlformats.org/officeDocument/2006/relationships/vmlDrawing" Target="../drawings/vmlDrawing5.vml"/><Relationship Id="rId6" Type="http://schemas.openxmlformats.org/officeDocument/2006/relationships/oleObject" Target="../embeddings/oleObject9.bin"/><Relationship Id="rId11" Type="http://schemas.openxmlformats.org/officeDocument/2006/relationships/image" Target="../media/image54.wmf"/><Relationship Id="rId5" Type="http://schemas.openxmlformats.org/officeDocument/2006/relationships/image" Target="../media/image51.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53.wmf"/></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notesSlide" Target="../notesSlides/notesSlide11.xml"/><Relationship Id="rId1" Type="http://schemas.openxmlformats.org/officeDocument/2006/relationships/slideLayout" Target="../slideLayouts/slideLayout59.xml"/><Relationship Id="rId6" Type="http://schemas.openxmlformats.org/officeDocument/2006/relationships/image" Target="../media/image60.jpeg"/><Relationship Id="rId11" Type="http://schemas.openxmlformats.org/officeDocument/2006/relationships/image" Target="../media/image65.jpeg"/><Relationship Id="rId5" Type="http://schemas.openxmlformats.org/officeDocument/2006/relationships/image" Target="../media/image59.jpeg"/><Relationship Id="rId10" Type="http://schemas.openxmlformats.org/officeDocument/2006/relationships/image" Target="../media/image64.jpeg"/><Relationship Id="rId4" Type="http://schemas.openxmlformats.org/officeDocument/2006/relationships/image" Target="../media/image58.jpeg"/><Relationship Id="rId9" Type="http://schemas.openxmlformats.org/officeDocument/2006/relationships/image" Target="../media/image63.jpeg"/></Relationships>
</file>

<file path=ppt/slides/_rels/slide1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8.xml"/><Relationship Id="rId1" Type="http://schemas.openxmlformats.org/officeDocument/2006/relationships/vmlDrawing" Target="../drawings/vmlDrawing6.vml"/><Relationship Id="rId5" Type="http://schemas.openxmlformats.org/officeDocument/2006/relationships/image" Target="../media/image67.wmf"/><Relationship Id="rId4" Type="http://schemas.openxmlformats.org/officeDocument/2006/relationships/oleObject" Target="../embeddings/oleObject13.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8.xml"/><Relationship Id="rId1" Type="http://schemas.openxmlformats.org/officeDocument/2006/relationships/vmlDrawing" Target="../drawings/vmlDrawing7.vml"/><Relationship Id="rId4" Type="http://schemas.openxmlformats.org/officeDocument/2006/relationships/image" Target="../media/image68.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8.xml"/><Relationship Id="rId1" Type="http://schemas.openxmlformats.org/officeDocument/2006/relationships/vmlDrawing" Target="../drawings/vmlDrawing8.vml"/><Relationship Id="rId4" Type="http://schemas.openxmlformats.org/officeDocument/2006/relationships/image" Target="../media/image69.wm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1" Type="http://schemas.openxmlformats.org/officeDocument/2006/relationships/slideLayout" Target="../slideLayouts/slideLayout30.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4.xml"/><Relationship Id="rId7" Type="http://schemas.openxmlformats.org/officeDocument/2006/relationships/image" Target="../media/image22.png"/><Relationship Id="rId2" Type="http://schemas.openxmlformats.org/officeDocument/2006/relationships/slideLayout" Target="../slideLayouts/slideLayout28.xml"/><Relationship Id="rId1" Type="http://schemas.openxmlformats.org/officeDocument/2006/relationships/vmlDrawing" Target="../drawings/vmlDrawing1.vml"/><Relationship Id="rId6" Type="http://schemas.openxmlformats.org/officeDocument/2006/relationships/image" Target="../media/image19.wmf"/><Relationship Id="rId5" Type="http://schemas.openxmlformats.org/officeDocument/2006/relationships/oleObject" Target="../embeddings/oleObject1.bin"/><Relationship Id="rId4" Type="http://schemas.openxmlformats.org/officeDocument/2006/relationships/image" Target="../media/image21.png"/><Relationship Id="rId9" Type="http://schemas.openxmlformats.org/officeDocument/2006/relationships/image" Target="../media/image20.wmf"/></Relationships>
</file>

<file path=ppt/slides/_rels/slide5.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5.xml"/><Relationship Id="rId16" Type="http://schemas.openxmlformats.org/officeDocument/2006/relationships/image" Target="../media/image36.png"/><Relationship Id="rId1" Type="http://schemas.openxmlformats.org/officeDocument/2006/relationships/slideLayout" Target="../slideLayouts/slideLayout41.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5" Type="http://schemas.openxmlformats.org/officeDocument/2006/relationships/image" Target="../media/image35.jpe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jpeg"/><Relationship Id="rId9" Type="http://schemas.openxmlformats.org/officeDocument/2006/relationships/image" Target="../media/image29.png"/><Relationship Id="rId1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8.xml"/><Relationship Id="rId1" Type="http://schemas.openxmlformats.org/officeDocument/2006/relationships/vmlDrawing" Target="../drawings/vmlDrawing2.vml"/><Relationship Id="rId5" Type="http://schemas.openxmlformats.org/officeDocument/2006/relationships/image" Target="../media/image42.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2209800" y="1524000"/>
            <a:ext cx="77724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lnSpc>
                <a:spcPct val="63000"/>
              </a:lnSpc>
              <a:spcBef>
                <a:spcPts val="8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ea typeface="DejaVu LGC Sans"/>
                <a:cs typeface="DejaVu LGC Sans"/>
              </a:defRPr>
            </a:lvl9pPr>
          </a:lstStyle>
          <a:p>
            <a:pPr algn="ctr" eaLnBrk="1" hangingPunct="1">
              <a:lnSpc>
                <a:spcPct val="100000"/>
              </a:lnSpc>
              <a:spcBef>
                <a:spcPct val="0"/>
              </a:spcBef>
              <a:buClrTx/>
              <a:buSzTx/>
              <a:buFont typeface="Times New Roman" panose="02020603050405020304" pitchFamily="18" charset="0"/>
              <a:buNone/>
            </a:pPr>
            <a:r>
              <a:rPr lang="en-GB" sz="3600"/>
              <a:t>Multimodal Semantic Indexing for Image Retrieval</a:t>
            </a:r>
          </a:p>
        </p:txBody>
      </p:sp>
      <p:sp>
        <p:nvSpPr>
          <p:cNvPr id="73731" name="Text Box 2"/>
          <p:cNvSpPr txBox="1">
            <a:spLocks noChangeArrowheads="1"/>
          </p:cNvSpPr>
          <p:nvPr/>
        </p:nvSpPr>
        <p:spPr bwMode="auto">
          <a:xfrm>
            <a:off x="1981200" y="3611563"/>
            <a:ext cx="8382000"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lnSpc>
                <a:spcPct val="63000"/>
              </a:lnSpc>
              <a:spcBef>
                <a:spcPts val="8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Times New Roman" panose="02020603050405020304" pitchFamily="18" charset="0"/>
                <a:ea typeface="DejaVu LGC Sans"/>
                <a:cs typeface="DejaVu LGC Sans"/>
              </a:defRPr>
            </a:lvl1pPr>
            <a:lvl2pPr>
              <a:lnSpc>
                <a:spcPct val="63000"/>
              </a:lnSpc>
              <a:spcBef>
                <a:spcPts val="7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ea typeface="DejaVu LGC Sans"/>
                <a:cs typeface="DejaVu LGC Sans"/>
              </a:defRPr>
            </a:lvl9pPr>
          </a:lstStyle>
          <a:p>
            <a:pPr lvl="1">
              <a:buFont typeface="Times New Roman" panose="02020603050405020304" pitchFamily="18" charset="0"/>
              <a:buNone/>
            </a:pPr>
            <a:r>
              <a:rPr lang="en-US" sz="1600" b="1">
                <a:solidFill>
                  <a:srgbClr val="0033C9"/>
                </a:solidFill>
              </a:rPr>
              <a:t> 						</a:t>
            </a:r>
            <a:r>
              <a:rPr lang="en-US" sz="2400" b="1">
                <a:solidFill>
                  <a:srgbClr val="0033C9"/>
                </a:solidFill>
              </a:rPr>
              <a:t>P . L . Chandrika</a:t>
            </a:r>
            <a:r>
              <a:rPr lang="en-US" sz="1600" b="1">
                <a:solidFill>
                  <a:srgbClr val="0033C9"/>
                </a:solidFill>
              </a:rPr>
              <a:t> </a:t>
            </a:r>
          </a:p>
          <a:p>
            <a:endParaRPr lang="en-US" sz="1100" b="1">
              <a:solidFill>
                <a:srgbClr val="0033C9"/>
              </a:solidFill>
            </a:endParaRPr>
          </a:p>
          <a:p>
            <a:pPr>
              <a:buFont typeface="Times New Roman" panose="02020603050405020304" pitchFamily="18" charset="0"/>
              <a:buNone/>
            </a:pPr>
            <a:r>
              <a:rPr lang="en-US" sz="2800" i="1"/>
              <a:t>                                </a:t>
            </a:r>
            <a:r>
              <a:rPr lang="en-US" sz="2000" i="1"/>
              <a:t>Advisors: Dr.</a:t>
            </a:r>
            <a:r>
              <a:rPr lang="en-US" sz="2000" b="1"/>
              <a:t> </a:t>
            </a:r>
            <a:r>
              <a:rPr lang="en-US" sz="2000"/>
              <a:t>C. V. Jawahar </a:t>
            </a:r>
          </a:p>
          <a:p>
            <a:pPr>
              <a:buFont typeface="Times New Roman" panose="02020603050405020304" pitchFamily="18" charset="0"/>
              <a:buNone/>
            </a:pPr>
            <a:r>
              <a:rPr lang="en-US" sz="2000"/>
              <a:t>		         </a:t>
            </a:r>
          </a:p>
          <a:p>
            <a:pPr algn="ctr" eaLnBrk="1" hangingPunct="1">
              <a:lnSpc>
                <a:spcPct val="100000"/>
              </a:lnSpc>
              <a:buClrTx/>
              <a:buSzTx/>
              <a:buFontTx/>
              <a:buNone/>
            </a:pPr>
            <a:r>
              <a:rPr lang="en-US" sz="2000"/>
              <a:t>                </a:t>
            </a:r>
            <a:r>
              <a:rPr lang="en-GB" sz="2000"/>
              <a:t>Centre for Visual Information Technology, IIIT- Hyderabad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320675"/>
            <a:ext cx="10350500" cy="1133475"/>
          </a:xfrm>
        </p:spPr>
        <p:txBody>
          <a:bodyPr/>
          <a:lstStyle/>
          <a:p>
            <a:r>
              <a:rPr lang="en-IN" smtClean="0"/>
              <a:t>Multimodal PLSA</a:t>
            </a:r>
          </a:p>
        </p:txBody>
      </p:sp>
      <p:sp>
        <p:nvSpPr>
          <p:cNvPr id="3" name="Content Placeholder 2"/>
          <p:cNvSpPr>
            <a:spLocks noGrp="1"/>
          </p:cNvSpPr>
          <p:nvPr>
            <p:ph idx="1"/>
          </p:nvPr>
        </p:nvSpPr>
        <p:spPr>
          <a:xfrm>
            <a:off x="914400" y="1277938"/>
            <a:ext cx="10350500" cy="5103812"/>
          </a:xfrm>
        </p:spPr>
        <p:txBody>
          <a:bodyPr/>
          <a:lstStyle/>
          <a:p>
            <a:pPr eaLnBrk="1" hangingPunct="1">
              <a:lnSpc>
                <a:spcPct val="100000"/>
              </a:lnSpc>
              <a:buFont typeface="Arial" panose="020B0604020202020204" pitchFamily="34" charset="0"/>
              <a:buChar char="•"/>
              <a:defRPr/>
            </a:pPr>
            <a:r>
              <a:rPr lang="en-US" sz="2000" dirty="0" smtClean="0"/>
              <a:t>An unobserved latent variable z is associated with the text words </a:t>
            </a:r>
            <a:r>
              <a:rPr lang="en-US" sz="2000" i="1" dirty="0" smtClean="0"/>
              <a:t>w </a:t>
            </a:r>
            <a:r>
              <a:rPr lang="en-US" sz="2000" i="1" baseline="30000" dirty="0" smtClean="0"/>
              <a:t>t  </a:t>
            </a:r>
            <a:r>
              <a:rPr lang="en-US" sz="2000" i="1" dirty="0" smtClean="0"/>
              <a:t>,</a:t>
            </a:r>
            <a:r>
              <a:rPr lang="en-US" sz="2000" dirty="0" smtClean="0"/>
              <a:t>visual words  </a:t>
            </a:r>
            <a:r>
              <a:rPr lang="en-US" sz="2000" i="1" dirty="0" err="1" smtClean="0"/>
              <a:t>w</a:t>
            </a:r>
            <a:r>
              <a:rPr lang="en-US" sz="2000" i="1" baseline="30000" dirty="0" err="1" smtClean="0"/>
              <a:t>v</a:t>
            </a:r>
            <a:r>
              <a:rPr lang="en-US" sz="2000" baseline="30000" dirty="0" smtClean="0"/>
              <a:t>  </a:t>
            </a:r>
            <a:r>
              <a:rPr lang="en-US" sz="2000" dirty="0" smtClean="0"/>
              <a:t>and the documents </a:t>
            </a:r>
            <a:r>
              <a:rPr lang="en-US" sz="2000" i="1" dirty="0" smtClean="0"/>
              <a:t>d</a:t>
            </a:r>
            <a:r>
              <a:rPr lang="en-US" sz="2000" dirty="0" smtClean="0"/>
              <a:t>. </a:t>
            </a:r>
          </a:p>
          <a:p>
            <a:pPr eaLnBrk="1" hangingPunct="1">
              <a:lnSpc>
                <a:spcPct val="100000"/>
              </a:lnSpc>
              <a:buFont typeface="Arial" panose="020B0604020202020204" pitchFamily="34" charset="0"/>
              <a:buChar char="•"/>
              <a:defRPr/>
            </a:pPr>
            <a:endParaRPr lang="en-US" sz="2000" dirty="0" smtClean="0"/>
          </a:p>
          <a:p>
            <a:pPr eaLnBrk="1" hangingPunct="1">
              <a:lnSpc>
                <a:spcPct val="100000"/>
              </a:lnSpc>
              <a:buFont typeface="Arial" panose="020B0604020202020204" pitchFamily="34" charset="0"/>
              <a:buChar char="•"/>
              <a:defRPr/>
            </a:pPr>
            <a:r>
              <a:rPr lang="en-US" sz="2000" dirty="0"/>
              <a:t>The join probability for text words, images and visual words is </a:t>
            </a:r>
          </a:p>
          <a:p>
            <a:pPr marL="0" indent="0" eaLnBrk="1" hangingPunct="1">
              <a:lnSpc>
                <a:spcPct val="100000"/>
              </a:lnSpc>
              <a:buFont typeface="Times New Roman" pitchFamily="18" charset="0"/>
              <a:buNone/>
              <a:defRPr/>
            </a:pPr>
            <a:r>
              <a:rPr lang="en-US" sz="2000" i="1" dirty="0"/>
              <a:t>                                                  </a:t>
            </a:r>
            <a:endParaRPr lang="en-US" sz="2000" dirty="0"/>
          </a:p>
          <a:p>
            <a:pPr eaLnBrk="1" hangingPunct="1">
              <a:lnSpc>
                <a:spcPct val="100000"/>
              </a:lnSpc>
              <a:buFont typeface="Arial" panose="020B0604020202020204" pitchFamily="34" charset="0"/>
              <a:buChar char="•"/>
              <a:defRPr/>
            </a:pPr>
            <a:endParaRPr lang="en-US" sz="2000" dirty="0" smtClean="0"/>
          </a:p>
          <a:p>
            <a:pPr eaLnBrk="1" hangingPunct="1">
              <a:lnSpc>
                <a:spcPct val="100000"/>
              </a:lnSpc>
              <a:buFont typeface="Arial" panose="020B0604020202020204" pitchFamily="34" charset="0"/>
              <a:buChar char="•"/>
              <a:defRPr/>
            </a:pPr>
            <a:r>
              <a:rPr lang="en-US" sz="2000" dirty="0" smtClean="0"/>
              <a:t>Assumption: </a:t>
            </a:r>
          </a:p>
          <a:p>
            <a:pPr eaLnBrk="1" hangingPunct="1">
              <a:lnSpc>
                <a:spcPct val="100000"/>
              </a:lnSpc>
              <a:buFont typeface="Arial" panose="020B0604020202020204" pitchFamily="34" charset="0"/>
              <a:buChar char="•"/>
              <a:defRPr/>
            </a:pPr>
            <a:endParaRPr lang="en-US" sz="2000" dirty="0"/>
          </a:p>
          <a:p>
            <a:pPr eaLnBrk="1" hangingPunct="1">
              <a:lnSpc>
                <a:spcPct val="100000"/>
              </a:lnSpc>
              <a:buFont typeface="Arial" panose="020B0604020202020204" pitchFamily="34" charset="0"/>
              <a:buChar char="•"/>
              <a:defRPr/>
            </a:pPr>
            <a:r>
              <a:rPr lang="en-US" sz="2000" dirty="0" smtClean="0"/>
              <a:t>Thus,</a:t>
            </a:r>
          </a:p>
          <a:p>
            <a:pPr eaLnBrk="1" hangingPunct="1">
              <a:lnSpc>
                <a:spcPct val="100000"/>
              </a:lnSpc>
              <a:buFont typeface="Arial" panose="020B0604020202020204" pitchFamily="34" charset="0"/>
              <a:buChar char="•"/>
              <a:defRPr/>
            </a:pPr>
            <a:endParaRPr lang="en-US" sz="2000" dirty="0"/>
          </a:p>
          <a:p>
            <a:pPr eaLnBrk="1" hangingPunct="1">
              <a:lnSpc>
                <a:spcPct val="100000"/>
              </a:lnSpc>
              <a:buFont typeface="Arial" panose="020B0604020202020204" pitchFamily="34" charset="0"/>
              <a:buChar char="•"/>
              <a:defRPr/>
            </a:pPr>
            <a:endParaRPr lang="en-US" sz="2000" dirty="0" smtClean="0"/>
          </a:p>
        </p:txBody>
      </p:sp>
      <p:graphicFrame>
        <p:nvGraphicFramePr>
          <p:cNvPr id="90116" name="Object 26"/>
          <p:cNvGraphicFramePr>
            <a:graphicFrameLocks noChangeAspect="1"/>
          </p:cNvGraphicFramePr>
          <p:nvPr/>
        </p:nvGraphicFramePr>
        <p:xfrm>
          <a:off x="2640013" y="4008438"/>
          <a:ext cx="2589212" cy="485775"/>
        </p:xfrm>
        <a:graphic>
          <a:graphicData uri="http://schemas.openxmlformats.org/presentationml/2006/ole">
            <mc:AlternateContent xmlns:mc="http://schemas.openxmlformats.org/markup-compatibility/2006">
              <mc:Choice xmlns:v="urn:schemas-microsoft-com:vml" Requires="v">
                <p:oleObj spid="_x0000_s90120" name="Equation" r:id="rId4" imgW="952087" imgH="177723" progId="Equation.3">
                  <p:embed/>
                </p:oleObj>
              </mc:Choice>
              <mc:Fallback>
                <p:oleObj name="Equation" r:id="rId4" imgW="952087" imgH="177723" progId="Equation.3">
                  <p:embed/>
                  <p:pic>
                    <p:nvPicPr>
                      <p:cNvPr id="0"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013" y="4008438"/>
                        <a:ext cx="258921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0117"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21563" y="3975100"/>
            <a:ext cx="4468812"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0118" name="Object 26"/>
          <p:cNvGraphicFramePr>
            <a:graphicFrameLocks noChangeAspect="1"/>
          </p:cNvGraphicFramePr>
          <p:nvPr/>
        </p:nvGraphicFramePr>
        <p:xfrm>
          <a:off x="2551113" y="2759075"/>
          <a:ext cx="5421312" cy="658813"/>
        </p:xfrm>
        <a:graphic>
          <a:graphicData uri="http://schemas.openxmlformats.org/presentationml/2006/ole">
            <mc:AlternateContent xmlns:mc="http://schemas.openxmlformats.org/markup-compatibility/2006">
              <mc:Choice xmlns:v="urn:schemas-microsoft-com:vml" Requires="v">
                <p:oleObj spid="_x0000_s90121" name="Equation" r:id="rId7" imgW="1993900" imgH="241300" progId="Equation.3">
                  <p:embed/>
                </p:oleObj>
              </mc:Choice>
              <mc:Fallback>
                <p:oleObj name="Equation" r:id="rId7" imgW="1993900" imgH="241300" progId="Equation.3">
                  <p:embed/>
                  <p:pic>
                    <p:nvPicPr>
                      <p:cNvPr id="0" name="Object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1113" y="2759075"/>
                        <a:ext cx="5421312"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0119" name="Object 26"/>
          <p:cNvGraphicFramePr>
            <a:graphicFrameLocks noChangeAspect="1"/>
          </p:cNvGraphicFramePr>
          <p:nvPr/>
        </p:nvGraphicFramePr>
        <p:xfrm>
          <a:off x="1930400" y="4697413"/>
          <a:ext cx="4972050" cy="658812"/>
        </p:xfrm>
        <a:graphic>
          <a:graphicData uri="http://schemas.openxmlformats.org/presentationml/2006/ole">
            <mc:AlternateContent xmlns:mc="http://schemas.openxmlformats.org/markup-compatibility/2006">
              <mc:Choice xmlns:v="urn:schemas-microsoft-com:vml" Requires="v">
                <p:oleObj spid="_x0000_s90122" name="Equation" r:id="rId9" imgW="1828800" imgH="241300" progId="Equation.3">
                  <p:embed/>
                </p:oleObj>
              </mc:Choice>
              <mc:Fallback>
                <p:oleObj name="Equation" r:id="rId9" imgW="1828800" imgH="241300" progId="Equation.3">
                  <p:embed/>
                  <p:pic>
                    <p:nvPicPr>
                      <p:cNvPr id="0"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30400" y="4697413"/>
                        <a:ext cx="497205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760413" y="368300"/>
            <a:ext cx="10350500" cy="1133475"/>
          </a:xfrm>
        </p:spPr>
        <p:txBody>
          <a:bodyPr/>
          <a:lstStyle/>
          <a:p>
            <a:r>
              <a:rPr lang="en-IN" smtClean="0"/>
              <a:t>Multimodal PLSA</a:t>
            </a:r>
          </a:p>
        </p:txBody>
      </p:sp>
      <p:sp>
        <p:nvSpPr>
          <p:cNvPr id="3" name="Content Placeholder 2"/>
          <p:cNvSpPr>
            <a:spLocks noGrp="1"/>
          </p:cNvSpPr>
          <p:nvPr>
            <p:ph idx="1"/>
          </p:nvPr>
        </p:nvSpPr>
        <p:spPr>
          <a:xfrm>
            <a:off x="760413" y="1635125"/>
            <a:ext cx="10350500" cy="4105275"/>
          </a:xfrm>
        </p:spPr>
        <p:txBody>
          <a:bodyPr/>
          <a:lstStyle/>
          <a:p>
            <a:pPr eaLnBrk="1" hangingPunct="1">
              <a:lnSpc>
                <a:spcPct val="100000"/>
              </a:lnSpc>
              <a:buFont typeface="Arial" panose="020B0604020202020204" pitchFamily="34" charset="0"/>
              <a:buChar char="•"/>
              <a:defRPr/>
            </a:pPr>
            <a:r>
              <a:rPr lang="en-US" sz="2400" dirty="0"/>
              <a:t>The joint probabilistic model for the above generative model is given by the following:</a:t>
            </a:r>
          </a:p>
          <a:p>
            <a:pPr marL="0" indent="0" eaLnBrk="1" hangingPunct="1">
              <a:lnSpc>
                <a:spcPct val="100000"/>
              </a:lnSpc>
              <a:buFont typeface="Times New Roman" pitchFamily="18" charset="0"/>
              <a:buNone/>
              <a:defRPr/>
            </a:pPr>
            <a:endParaRPr lang="en-US" sz="2400" i="1" dirty="0"/>
          </a:p>
          <a:p>
            <a:pPr eaLnBrk="1" hangingPunct="1">
              <a:lnSpc>
                <a:spcPct val="100000"/>
              </a:lnSpc>
              <a:defRPr/>
            </a:pPr>
            <a:endParaRPr lang="en-US" sz="2400" i="1" dirty="0"/>
          </a:p>
          <a:p>
            <a:pPr marL="0" indent="0" eaLnBrk="1" hangingPunct="1">
              <a:lnSpc>
                <a:spcPct val="100000"/>
              </a:lnSpc>
              <a:buFont typeface="Times New Roman" pitchFamily="18" charset="0"/>
              <a:buNone/>
              <a:defRPr/>
            </a:pPr>
            <a:r>
              <a:rPr lang="en-US" sz="2400" dirty="0"/>
              <a:t> </a:t>
            </a:r>
            <a:endParaRPr lang="en-US" sz="2400" dirty="0" smtClean="0"/>
          </a:p>
          <a:p>
            <a:pPr eaLnBrk="1" hangingPunct="1">
              <a:lnSpc>
                <a:spcPct val="100000"/>
              </a:lnSpc>
              <a:buFont typeface="Arial" panose="020B0604020202020204" pitchFamily="34" charset="0"/>
              <a:buChar char="•"/>
              <a:defRPr/>
            </a:pPr>
            <a:endParaRPr lang="en-IN" sz="2400" dirty="0" smtClean="0"/>
          </a:p>
          <a:p>
            <a:pPr eaLnBrk="1" hangingPunct="1">
              <a:lnSpc>
                <a:spcPct val="100000"/>
              </a:lnSpc>
              <a:buFont typeface="Arial" panose="020B0604020202020204" pitchFamily="34" charset="0"/>
              <a:buChar char="•"/>
              <a:defRPr/>
            </a:pPr>
            <a:endParaRPr lang="en-IN" sz="2400" dirty="0"/>
          </a:p>
          <a:p>
            <a:pPr>
              <a:lnSpc>
                <a:spcPct val="100000"/>
              </a:lnSpc>
              <a:defRPr/>
            </a:pPr>
            <a:r>
              <a:rPr lang="en-US" sz="2400" dirty="0" smtClean="0"/>
              <a:t>Here we  capture the patterns between images, text words and visual words by using EM algorithm to determine the hidden layers connecting them.</a:t>
            </a:r>
          </a:p>
          <a:p>
            <a:pPr>
              <a:lnSpc>
                <a:spcPct val="100000"/>
              </a:lnSpc>
              <a:defRPr/>
            </a:pPr>
            <a:endParaRPr lang="en-IN" sz="2000" dirty="0" smtClean="0"/>
          </a:p>
          <a:p>
            <a:pPr>
              <a:lnSpc>
                <a:spcPct val="100000"/>
              </a:lnSpc>
              <a:defRPr/>
            </a:pPr>
            <a:endParaRPr lang="en-IN" sz="2000" dirty="0"/>
          </a:p>
        </p:txBody>
      </p:sp>
      <p:graphicFrame>
        <p:nvGraphicFramePr>
          <p:cNvPr id="92164" name="Object 26"/>
          <p:cNvGraphicFramePr>
            <a:graphicFrameLocks noChangeAspect="1"/>
          </p:cNvGraphicFramePr>
          <p:nvPr/>
        </p:nvGraphicFramePr>
        <p:xfrm>
          <a:off x="2665413" y="2870200"/>
          <a:ext cx="6540500" cy="1249363"/>
        </p:xfrm>
        <a:graphic>
          <a:graphicData uri="http://schemas.openxmlformats.org/presentationml/2006/ole">
            <mc:AlternateContent xmlns:mc="http://schemas.openxmlformats.org/markup-compatibility/2006">
              <mc:Choice xmlns:v="urn:schemas-microsoft-com:vml" Requires="v">
                <p:oleObj spid="_x0000_s92165" name="Equation" r:id="rId3" imgW="2006600" imgH="381000" progId="Equation.3">
                  <p:embed/>
                </p:oleObj>
              </mc:Choice>
              <mc:Fallback>
                <p:oleObj name="Equation" r:id="rId3" imgW="2006600" imgH="381000" progId="Equation.3">
                  <p:embed/>
                  <p:pic>
                    <p:nvPicPr>
                      <p:cNvPr id="0"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5413" y="2870200"/>
                        <a:ext cx="65405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146050" y="449263"/>
            <a:ext cx="10350500" cy="852487"/>
          </a:xfrm>
        </p:spPr>
        <p:txBody>
          <a:bodyPr/>
          <a:lstStyle/>
          <a:p>
            <a:r>
              <a:rPr lang="en-IN" smtClean="0"/>
              <a:t>Multimodal PLSA</a:t>
            </a:r>
          </a:p>
        </p:txBody>
      </p:sp>
      <p:sp>
        <p:nvSpPr>
          <p:cNvPr id="93187" name="Content Placeholder 2"/>
          <p:cNvSpPr>
            <a:spLocks noGrp="1"/>
          </p:cNvSpPr>
          <p:nvPr>
            <p:ph idx="1"/>
          </p:nvPr>
        </p:nvSpPr>
        <p:spPr>
          <a:xfrm>
            <a:off x="528638" y="1174750"/>
            <a:ext cx="10202862" cy="5235575"/>
          </a:xfrm>
        </p:spPr>
        <p:txBody>
          <a:bodyPr/>
          <a:lstStyle/>
          <a:p>
            <a:pPr marL="0" indent="0">
              <a:buFont typeface="Times New Roman" pitchFamily="18" charset="0"/>
              <a:buNone/>
            </a:pPr>
            <a:endParaRPr lang="en-IN" sz="2000" smtClean="0"/>
          </a:p>
          <a:p>
            <a:pPr marL="0" indent="0">
              <a:buFont typeface="Times New Roman" pitchFamily="18" charset="0"/>
              <a:buNone/>
            </a:pPr>
            <a:r>
              <a:rPr lang="en-IN" sz="2000" smtClean="0"/>
              <a:t>E-Step:</a:t>
            </a:r>
          </a:p>
          <a:p>
            <a:pPr marL="0" indent="0">
              <a:buFont typeface="Times New Roman" pitchFamily="18" charset="0"/>
              <a:buNone/>
            </a:pPr>
            <a:endParaRPr lang="en-IN" sz="2000" smtClean="0"/>
          </a:p>
          <a:p>
            <a:pPr marL="0" indent="0">
              <a:buFont typeface="Times New Roman" pitchFamily="18" charset="0"/>
              <a:buNone/>
            </a:pPr>
            <a:r>
              <a:rPr lang="en-IN" sz="2000" smtClean="0"/>
              <a:t>               </a:t>
            </a:r>
          </a:p>
          <a:p>
            <a:pPr marL="0" indent="0">
              <a:buFont typeface="Times New Roman" pitchFamily="18" charset="0"/>
              <a:buNone/>
            </a:pPr>
            <a:endParaRPr lang="en-IN" sz="2000" smtClean="0"/>
          </a:p>
          <a:p>
            <a:pPr marL="0" indent="0">
              <a:buFont typeface="Times New Roman" pitchFamily="18" charset="0"/>
              <a:buNone/>
            </a:pPr>
            <a:endParaRPr lang="en-IN" sz="2000" smtClean="0"/>
          </a:p>
          <a:p>
            <a:pPr marL="0" indent="0">
              <a:buFont typeface="Times New Roman" pitchFamily="18" charset="0"/>
              <a:buNone/>
            </a:pPr>
            <a:endParaRPr lang="en-IN" sz="2000" smtClean="0"/>
          </a:p>
          <a:p>
            <a:pPr marL="0" indent="0">
              <a:buFont typeface="Times New Roman" pitchFamily="18" charset="0"/>
              <a:buNone/>
            </a:pPr>
            <a:r>
              <a:rPr lang="en-IN" sz="2000" smtClean="0"/>
              <a:t>M-Step:</a:t>
            </a:r>
          </a:p>
          <a:p>
            <a:pPr marL="0" indent="0">
              <a:buFont typeface="Times New Roman" pitchFamily="18" charset="0"/>
              <a:buNone/>
            </a:pPr>
            <a:endParaRPr lang="en-IN" sz="2000" smtClean="0"/>
          </a:p>
          <a:p>
            <a:pPr marL="0" indent="0">
              <a:buFont typeface="Times New Roman" pitchFamily="18" charset="0"/>
              <a:buNone/>
            </a:pPr>
            <a:r>
              <a:rPr lang="en-IN" sz="2000" smtClean="0"/>
              <a:t>              </a:t>
            </a:r>
          </a:p>
          <a:p>
            <a:pPr marL="0" indent="0">
              <a:buFont typeface="Times New Roman" pitchFamily="18" charset="0"/>
              <a:buNone/>
            </a:pPr>
            <a:r>
              <a:rPr lang="en-IN" sz="2000" smtClean="0"/>
              <a:t>                               </a:t>
            </a:r>
          </a:p>
          <a:p>
            <a:pPr marL="0" indent="0">
              <a:buFont typeface="Times New Roman" pitchFamily="18" charset="0"/>
              <a:buNone/>
            </a:pPr>
            <a:r>
              <a:rPr lang="en-IN" sz="2000" smtClean="0"/>
              <a:t>                  </a:t>
            </a:r>
          </a:p>
        </p:txBody>
      </p:sp>
      <p:graphicFrame>
        <p:nvGraphicFramePr>
          <p:cNvPr id="93188" name="Object 26"/>
          <p:cNvGraphicFramePr>
            <a:graphicFrameLocks noChangeAspect="1"/>
          </p:cNvGraphicFramePr>
          <p:nvPr/>
        </p:nvGraphicFramePr>
        <p:xfrm>
          <a:off x="2473325" y="1674813"/>
          <a:ext cx="3721100" cy="927100"/>
        </p:xfrm>
        <a:graphic>
          <a:graphicData uri="http://schemas.openxmlformats.org/presentationml/2006/ole">
            <mc:AlternateContent xmlns:mc="http://schemas.openxmlformats.org/markup-compatibility/2006">
              <mc:Choice xmlns:v="urn:schemas-microsoft-com:vml" Requires="v">
                <p:oleObj spid="_x0000_s93193" name="Equation" r:id="rId4" imgW="1866900" imgH="457200" progId="Equation.3">
                  <p:embed/>
                </p:oleObj>
              </mc:Choice>
              <mc:Fallback>
                <p:oleObj name="Equation" r:id="rId4" imgW="1866900" imgH="457200" progId="Equation.3">
                  <p:embed/>
                  <p:pic>
                    <p:nvPicPr>
                      <p:cNvPr id="0"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3325" y="1674813"/>
                        <a:ext cx="37211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3189" name="Object 26"/>
          <p:cNvGraphicFramePr>
            <a:graphicFrameLocks noChangeAspect="1"/>
          </p:cNvGraphicFramePr>
          <p:nvPr/>
        </p:nvGraphicFramePr>
        <p:xfrm>
          <a:off x="2589213" y="3903663"/>
          <a:ext cx="4059237" cy="976312"/>
        </p:xfrm>
        <a:graphic>
          <a:graphicData uri="http://schemas.openxmlformats.org/presentationml/2006/ole">
            <mc:AlternateContent xmlns:mc="http://schemas.openxmlformats.org/markup-compatibility/2006">
              <mc:Choice xmlns:v="urn:schemas-microsoft-com:vml" Requires="v">
                <p:oleObj spid="_x0000_s93194" name="Equation" r:id="rId6" imgW="1739900" imgH="419100" progId="Equation.3">
                  <p:embed/>
                </p:oleObj>
              </mc:Choice>
              <mc:Fallback>
                <p:oleObj name="Equation" r:id="rId6" imgW="1739900" imgH="419100" progId="Equation.3">
                  <p:embed/>
                  <p:pic>
                    <p:nvPicPr>
                      <p:cNvPr id="0" name="Object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9213" y="3903663"/>
                        <a:ext cx="4059237"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3190" name="Object 26"/>
          <p:cNvGraphicFramePr>
            <a:graphicFrameLocks noChangeAspect="1"/>
          </p:cNvGraphicFramePr>
          <p:nvPr/>
        </p:nvGraphicFramePr>
        <p:xfrm>
          <a:off x="2473325" y="5740400"/>
          <a:ext cx="5749925" cy="884238"/>
        </p:xfrm>
        <a:graphic>
          <a:graphicData uri="http://schemas.openxmlformats.org/presentationml/2006/ole">
            <mc:AlternateContent xmlns:mc="http://schemas.openxmlformats.org/markup-compatibility/2006">
              <mc:Choice xmlns:v="urn:schemas-microsoft-com:vml" Requires="v">
                <p:oleObj spid="_x0000_s93195" name="Equation" r:id="rId8" imgW="2311400" imgH="355600" progId="Equation.3">
                  <p:embed/>
                </p:oleObj>
              </mc:Choice>
              <mc:Fallback>
                <p:oleObj name="Equation" r:id="rId8" imgW="2311400" imgH="355600" progId="Equation.3">
                  <p:embed/>
                  <p:pic>
                    <p:nvPicPr>
                      <p:cNvPr id="0" name="Object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73325" y="5740400"/>
                        <a:ext cx="57499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3191" name="Object 26"/>
          <p:cNvGraphicFramePr>
            <a:graphicFrameLocks noChangeAspect="1"/>
          </p:cNvGraphicFramePr>
          <p:nvPr/>
        </p:nvGraphicFramePr>
        <p:xfrm>
          <a:off x="2535238" y="2516188"/>
          <a:ext cx="3551237" cy="954087"/>
        </p:xfrm>
        <a:graphic>
          <a:graphicData uri="http://schemas.openxmlformats.org/presentationml/2006/ole">
            <mc:AlternateContent xmlns:mc="http://schemas.openxmlformats.org/markup-compatibility/2006">
              <mc:Choice xmlns:v="urn:schemas-microsoft-com:vml" Requires="v">
                <p:oleObj spid="_x0000_s93196" name="Equation" r:id="rId10" imgW="1866900" imgH="457200" progId="Equation.3">
                  <p:embed/>
                </p:oleObj>
              </mc:Choice>
              <mc:Fallback>
                <p:oleObj name="Equation" r:id="rId10" imgW="1866900" imgH="457200" progId="Equation.3">
                  <p:embed/>
                  <p:pic>
                    <p:nvPicPr>
                      <p:cNvPr id="0" name="Object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35238" y="2516188"/>
                        <a:ext cx="35512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3192" name="Object 26"/>
          <p:cNvGraphicFramePr>
            <a:graphicFrameLocks noChangeAspect="1"/>
          </p:cNvGraphicFramePr>
          <p:nvPr/>
        </p:nvGraphicFramePr>
        <p:xfrm>
          <a:off x="2589213" y="4756150"/>
          <a:ext cx="3900487" cy="915988"/>
        </p:xfrm>
        <a:graphic>
          <a:graphicData uri="http://schemas.openxmlformats.org/presentationml/2006/ole">
            <mc:AlternateContent xmlns:mc="http://schemas.openxmlformats.org/markup-compatibility/2006">
              <mc:Choice xmlns:v="urn:schemas-microsoft-com:vml" Requires="v">
                <p:oleObj spid="_x0000_s93197" name="Equation" r:id="rId12" imgW="1726451" imgH="406224" progId="Equation.3">
                  <p:embed/>
                </p:oleObj>
              </mc:Choice>
              <mc:Fallback>
                <p:oleObj name="Equation" r:id="rId12" imgW="1726451" imgH="406224" progId="Equation.3">
                  <p:embed/>
                  <p:pic>
                    <p:nvPicPr>
                      <p:cNvPr id="0" name="Object 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89213" y="4756150"/>
                        <a:ext cx="390048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5681663" y="3621088"/>
            <a:ext cx="557212" cy="776287"/>
          </a:xfrm>
          <a:prstGeom prst="rect">
            <a:avLst/>
          </a:prstGeom>
          <a:blipFill dpi="0" rotWithShape="0">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81639" tIns="40820" rIns="81639" bIns="40820" anchor="ctr" anchorCtr="1"/>
          <a:lstStyle>
            <a:lvl1pPr>
              <a:lnSpc>
                <a:spcPct val="63000"/>
              </a:lnSpc>
              <a:spcBef>
                <a:spcPts val="800"/>
              </a:spcBef>
              <a:buClr>
                <a:srgbClr val="000000"/>
              </a:buClr>
              <a:buSzPct val="100000"/>
              <a:buFont typeface="Times New Roman" panose="02020603050405020304" pitchFamily="18" charset="0"/>
              <a:buChar char="•"/>
              <a:tabLst>
                <a:tab pos="655638" algn="l"/>
              </a:tabLst>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tabLst>
                <a:tab pos="655638" algn="l"/>
              </a:tabLst>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tabLst>
                <a:tab pos="655638" algn="l"/>
              </a:tabLst>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tabLst>
                <a:tab pos="655638" algn="l"/>
              </a:tabLst>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tabLst>
                <a:tab pos="655638" algn="l"/>
              </a:tabLst>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tabLst>
                <a:tab pos="655638" algn="l"/>
              </a:tabLst>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tabLst>
                <a:tab pos="655638" algn="l"/>
              </a:tabLst>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tabLst>
                <a:tab pos="655638" algn="l"/>
              </a:tabLst>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tabLst>
                <a:tab pos="655638" algn="l"/>
              </a:tabLst>
              <a:defRPr sz="2000">
                <a:solidFill>
                  <a:srgbClr val="000000"/>
                </a:solidFill>
                <a:latin typeface="Times New Roman" panose="02020603050405020304" pitchFamily="18" charset="0"/>
                <a:ea typeface="DejaVu LGC Sans"/>
                <a:cs typeface="DejaVu LGC Sans"/>
              </a:defRPr>
            </a:lvl9pPr>
          </a:lstStyle>
          <a:p>
            <a:pPr algn="ctr" eaLnBrk="1" hangingPunct="1">
              <a:lnSpc>
                <a:spcPct val="100000"/>
              </a:lnSpc>
              <a:spcBef>
                <a:spcPct val="0"/>
              </a:spcBef>
              <a:buClrTx/>
              <a:buSzTx/>
              <a:buFontTx/>
              <a:buNone/>
            </a:pPr>
            <a:r>
              <a:rPr lang="en-GB" sz="900"/>
              <a:t>w1 w3 w2</a:t>
            </a:r>
          </a:p>
          <a:p>
            <a:pPr algn="ctr" eaLnBrk="1" hangingPunct="1">
              <a:lnSpc>
                <a:spcPct val="100000"/>
              </a:lnSpc>
              <a:spcBef>
                <a:spcPct val="0"/>
              </a:spcBef>
              <a:buClrTx/>
              <a:buSzTx/>
              <a:buFontTx/>
              <a:buNone/>
            </a:pPr>
            <a:r>
              <a:rPr lang="en-GB" sz="900"/>
              <a:t>w5</a:t>
            </a:r>
          </a:p>
        </p:txBody>
      </p:sp>
      <p:sp>
        <p:nvSpPr>
          <p:cNvPr id="8" name="Rectangle 1"/>
          <p:cNvSpPr>
            <a:spLocks noChangeArrowheads="1"/>
          </p:cNvSpPr>
          <p:nvPr/>
        </p:nvSpPr>
        <p:spPr bwMode="auto">
          <a:xfrm>
            <a:off x="5681663" y="4657725"/>
            <a:ext cx="557212" cy="776288"/>
          </a:xfrm>
          <a:prstGeom prst="rect">
            <a:avLst/>
          </a:prstGeom>
          <a:blipFill dpi="0" rotWithShape="0">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81639" tIns="40820" rIns="81639" bIns="40820" anchor="ctr" anchorCtr="1"/>
          <a:lstStyle>
            <a:lvl1pPr>
              <a:lnSpc>
                <a:spcPct val="63000"/>
              </a:lnSpc>
              <a:spcBef>
                <a:spcPts val="800"/>
              </a:spcBef>
              <a:buClr>
                <a:srgbClr val="000000"/>
              </a:buClr>
              <a:buSzPct val="100000"/>
              <a:buFont typeface="Times New Roman" panose="02020603050405020304" pitchFamily="18" charset="0"/>
              <a:buChar char="•"/>
              <a:tabLst>
                <a:tab pos="655638" algn="l"/>
              </a:tabLst>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tabLst>
                <a:tab pos="655638" algn="l"/>
              </a:tabLst>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tabLst>
                <a:tab pos="655638" algn="l"/>
              </a:tabLst>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tabLst>
                <a:tab pos="655638" algn="l"/>
              </a:tabLst>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tabLst>
                <a:tab pos="655638" algn="l"/>
              </a:tabLst>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tabLst>
                <a:tab pos="655638" algn="l"/>
              </a:tabLst>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tabLst>
                <a:tab pos="655638" algn="l"/>
              </a:tabLst>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tabLst>
                <a:tab pos="655638" algn="l"/>
              </a:tabLst>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tabLst>
                <a:tab pos="655638" algn="l"/>
              </a:tabLst>
              <a:defRPr sz="2000">
                <a:solidFill>
                  <a:srgbClr val="000000"/>
                </a:solidFill>
                <a:latin typeface="Times New Roman" panose="02020603050405020304" pitchFamily="18" charset="0"/>
                <a:ea typeface="DejaVu LGC Sans"/>
                <a:cs typeface="DejaVu LGC Sans"/>
              </a:defRPr>
            </a:lvl9pPr>
          </a:lstStyle>
          <a:p>
            <a:pPr algn="ctr" eaLnBrk="1" hangingPunct="1">
              <a:lnSpc>
                <a:spcPct val="100000"/>
              </a:lnSpc>
              <a:spcBef>
                <a:spcPct val="0"/>
              </a:spcBef>
              <a:buClrTx/>
              <a:buSzTx/>
              <a:buFontTx/>
              <a:buNone/>
            </a:pPr>
            <a:r>
              <a:rPr lang="en-GB" sz="900"/>
              <a:t>w1 w3 w2</a:t>
            </a:r>
          </a:p>
          <a:p>
            <a:pPr algn="ctr" eaLnBrk="1" hangingPunct="1">
              <a:lnSpc>
                <a:spcPct val="100000"/>
              </a:lnSpc>
              <a:spcBef>
                <a:spcPct val="0"/>
              </a:spcBef>
              <a:buClrTx/>
              <a:buSzTx/>
              <a:buFontTx/>
              <a:buNone/>
            </a:pPr>
            <a:r>
              <a:rPr lang="en-GB" sz="900"/>
              <a:t>w5</a:t>
            </a:r>
          </a:p>
        </p:txBody>
      </p:sp>
      <p:sp>
        <p:nvSpPr>
          <p:cNvPr id="9" name="Rectangle 1"/>
          <p:cNvSpPr>
            <a:spLocks noChangeArrowheads="1"/>
          </p:cNvSpPr>
          <p:nvPr/>
        </p:nvSpPr>
        <p:spPr bwMode="auto">
          <a:xfrm>
            <a:off x="5681663" y="5694363"/>
            <a:ext cx="557212" cy="776287"/>
          </a:xfrm>
          <a:prstGeom prst="rect">
            <a:avLst/>
          </a:prstGeom>
          <a:blipFill dpi="0" rotWithShape="0">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81639" tIns="40820" rIns="81639" bIns="40820" anchor="ctr" anchorCtr="1"/>
          <a:lstStyle>
            <a:lvl1pPr>
              <a:lnSpc>
                <a:spcPct val="63000"/>
              </a:lnSpc>
              <a:spcBef>
                <a:spcPts val="800"/>
              </a:spcBef>
              <a:buClr>
                <a:srgbClr val="000000"/>
              </a:buClr>
              <a:buSzPct val="100000"/>
              <a:buFont typeface="Times New Roman" panose="02020603050405020304" pitchFamily="18" charset="0"/>
              <a:buChar char="•"/>
              <a:tabLst>
                <a:tab pos="655638" algn="l"/>
              </a:tabLst>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tabLst>
                <a:tab pos="655638" algn="l"/>
              </a:tabLst>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tabLst>
                <a:tab pos="655638" algn="l"/>
              </a:tabLst>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tabLst>
                <a:tab pos="655638" algn="l"/>
              </a:tabLst>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tabLst>
                <a:tab pos="655638" algn="l"/>
              </a:tabLst>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tabLst>
                <a:tab pos="655638" algn="l"/>
              </a:tabLst>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tabLst>
                <a:tab pos="655638" algn="l"/>
              </a:tabLst>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tabLst>
                <a:tab pos="655638" algn="l"/>
              </a:tabLst>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tabLst>
                <a:tab pos="655638" algn="l"/>
              </a:tabLst>
              <a:defRPr sz="2000">
                <a:solidFill>
                  <a:srgbClr val="000000"/>
                </a:solidFill>
                <a:latin typeface="Times New Roman" panose="02020603050405020304" pitchFamily="18" charset="0"/>
                <a:ea typeface="DejaVu LGC Sans"/>
                <a:cs typeface="DejaVu LGC Sans"/>
              </a:defRPr>
            </a:lvl9pPr>
          </a:lstStyle>
          <a:p>
            <a:pPr algn="ctr" eaLnBrk="1" hangingPunct="1">
              <a:lnSpc>
                <a:spcPct val="100000"/>
              </a:lnSpc>
              <a:spcBef>
                <a:spcPct val="0"/>
              </a:spcBef>
              <a:buClrTx/>
              <a:buSzTx/>
              <a:buFontTx/>
              <a:buNone/>
            </a:pPr>
            <a:r>
              <a:rPr lang="en-GB" sz="900"/>
              <a:t>w1 w3 w2</a:t>
            </a:r>
          </a:p>
          <a:p>
            <a:pPr algn="ctr" eaLnBrk="1" hangingPunct="1">
              <a:lnSpc>
                <a:spcPct val="100000"/>
              </a:lnSpc>
              <a:spcBef>
                <a:spcPct val="0"/>
              </a:spcBef>
              <a:buClrTx/>
              <a:buSzTx/>
              <a:buFontTx/>
              <a:buNone/>
            </a:pPr>
            <a:r>
              <a:rPr lang="en-GB" sz="900"/>
              <a:t>w5</a:t>
            </a:r>
          </a:p>
        </p:txBody>
      </p:sp>
      <p:sp>
        <p:nvSpPr>
          <p:cNvPr id="10" name="Rectangle 1"/>
          <p:cNvSpPr>
            <a:spLocks noChangeArrowheads="1"/>
          </p:cNvSpPr>
          <p:nvPr/>
        </p:nvSpPr>
        <p:spPr bwMode="auto">
          <a:xfrm>
            <a:off x="5681663" y="2584450"/>
            <a:ext cx="557212" cy="776288"/>
          </a:xfrm>
          <a:prstGeom prst="rect">
            <a:avLst/>
          </a:prstGeom>
          <a:blipFill dpi="0" rotWithShape="0">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81639" tIns="40820" rIns="81639" bIns="40820" anchor="ctr" anchorCtr="1"/>
          <a:lstStyle>
            <a:lvl1pPr>
              <a:lnSpc>
                <a:spcPct val="63000"/>
              </a:lnSpc>
              <a:spcBef>
                <a:spcPts val="800"/>
              </a:spcBef>
              <a:buClr>
                <a:srgbClr val="000000"/>
              </a:buClr>
              <a:buSzPct val="100000"/>
              <a:buFont typeface="Times New Roman" panose="02020603050405020304" pitchFamily="18" charset="0"/>
              <a:buChar char="•"/>
              <a:tabLst>
                <a:tab pos="655638" algn="l"/>
              </a:tabLst>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tabLst>
                <a:tab pos="655638" algn="l"/>
              </a:tabLst>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tabLst>
                <a:tab pos="655638" algn="l"/>
              </a:tabLst>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tabLst>
                <a:tab pos="655638" algn="l"/>
              </a:tabLst>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tabLst>
                <a:tab pos="655638" algn="l"/>
              </a:tabLst>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tabLst>
                <a:tab pos="655638" algn="l"/>
              </a:tabLst>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tabLst>
                <a:tab pos="655638" algn="l"/>
              </a:tabLst>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tabLst>
                <a:tab pos="655638" algn="l"/>
              </a:tabLst>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tabLst>
                <a:tab pos="655638" algn="l"/>
              </a:tabLst>
              <a:defRPr sz="2000">
                <a:solidFill>
                  <a:srgbClr val="000000"/>
                </a:solidFill>
                <a:latin typeface="Times New Roman" panose="02020603050405020304" pitchFamily="18" charset="0"/>
                <a:ea typeface="DejaVu LGC Sans"/>
                <a:cs typeface="DejaVu LGC Sans"/>
              </a:defRPr>
            </a:lvl9pPr>
          </a:lstStyle>
          <a:p>
            <a:pPr algn="ctr" eaLnBrk="1" hangingPunct="1">
              <a:lnSpc>
                <a:spcPct val="100000"/>
              </a:lnSpc>
              <a:spcBef>
                <a:spcPct val="0"/>
              </a:spcBef>
              <a:buClrTx/>
              <a:buSzTx/>
              <a:buFontTx/>
              <a:buNone/>
            </a:pPr>
            <a:r>
              <a:rPr lang="en-GB" sz="900"/>
              <a:t>w1 w3 w2</a:t>
            </a:r>
          </a:p>
          <a:p>
            <a:pPr algn="ctr" eaLnBrk="1" hangingPunct="1">
              <a:lnSpc>
                <a:spcPct val="100000"/>
              </a:lnSpc>
              <a:spcBef>
                <a:spcPct val="0"/>
              </a:spcBef>
              <a:buClrTx/>
              <a:buSzTx/>
              <a:buFontTx/>
              <a:buNone/>
            </a:pPr>
            <a:r>
              <a:rPr lang="en-GB" sz="900"/>
              <a:t>w5</a:t>
            </a:r>
          </a:p>
        </p:txBody>
      </p:sp>
      <p:sp>
        <p:nvSpPr>
          <p:cNvPr id="11" name="Rectangle 1"/>
          <p:cNvSpPr>
            <a:spLocks noChangeArrowheads="1"/>
          </p:cNvSpPr>
          <p:nvPr/>
        </p:nvSpPr>
        <p:spPr bwMode="auto">
          <a:xfrm>
            <a:off x="5681663" y="1547813"/>
            <a:ext cx="557212" cy="776287"/>
          </a:xfrm>
          <a:prstGeom prst="rect">
            <a:avLst/>
          </a:prstGeom>
          <a:blipFill dpi="0" rotWithShape="0">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81639" tIns="40820" rIns="81639" bIns="40820" anchor="ctr" anchorCtr="1"/>
          <a:lstStyle>
            <a:lvl1pPr>
              <a:lnSpc>
                <a:spcPct val="63000"/>
              </a:lnSpc>
              <a:spcBef>
                <a:spcPts val="800"/>
              </a:spcBef>
              <a:buClr>
                <a:srgbClr val="000000"/>
              </a:buClr>
              <a:buSzPct val="100000"/>
              <a:buFont typeface="Times New Roman" panose="02020603050405020304" pitchFamily="18" charset="0"/>
              <a:buChar char="•"/>
              <a:tabLst>
                <a:tab pos="655638" algn="l"/>
              </a:tabLst>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tabLst>
                <a:tab pos="655638" algn="l"/>
              </a:tabLst>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tabLst>
                <a:tab pos="655638" algn="l"/>
              </a:tabLst>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tabLst>
                <a:tab pos="655638" algn="l"/>
              </a:tabLst>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tabLst>
                <a:tab pos="655638" algn="l"/>
              </a:tabLst>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tabLst>
                <a:tab pos="655638" algn="l"/>
              </a:tabLst>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tabLst>
                <a:tab pos="655638" algn="l"/>
              </a:tabLst>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tabLst>
                <a:tab pos="655638" algn="l"/>
              </a:tabLst>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tabLst>
                <a:tab pos="655638" algn="l"/>
              </a:tabLst>
              <a:defRPr sz="2000">
                <a:solidFill>
                  <a:srgbClr val="000000"/>
                </a:solidFill>
                <a:latin typeface="Times New Roman" panose="02020603050405020304" pitchFamily="18" charset="0"/>
                <a:ea typeface="DejaVu LGC Sans"/>
                <a:cs typeface="DejaVu LGC Sans"/>
              </a:defRPr>
            </a:lvl9pPr>
          </a:lstStyle>
          <a:p>
            <a:pPr algn="ctr" eaLnBrk="1" hangingPunct="1">
              <a:lnSpc>
                <a:spcPct val="100000"/>
              </a:lnSpc>
              <a:spcBef>
                <a:spcPct val="0"/>
              </a:spcBef>
              <a:buClrTx/>
              <a:buSzTx/>
              <a:buFontTx/>
              <a:buNone/>
            </a:pPr>
            <a:r>
              <a:rPr lang="en-GB" sz="900"/>
              <a:t>w1 w3 w2</a:t>
            </a:r>
          </a:p>
          <a:p>
            <a:pPr algn="ctr" eaLnBrk="1" hangingPunct="1">
              <a:lnSpc>
                <a:spcPct val="100000"/>
              </a:lnSpc>
              <a:spcBef>
                <a:spcPct val="0"/>
              </a:spcBef>
              <a:buClrTx/>
              <a:buSzTx/>
              <a:buFontTx/>
              <a:buNone/>
            </a:pPr>
            <a:r>
              <a:rPr lang="en-GB" sz="900"/>
              <a:t>w5</a:t>
            </a:r>
          </a:p>
        </p:txBody>
      </p:sp>
      <p:sp>
        <p:nvSpPr>
          <p:cNvPr id="12" name="Oval 3"/>
          <p:cNvSpPr>
            <a:spLocks noChangeArrowheads="1"/>
          </p:cNvSpPr>
          <p:nvPr/>
        </p:nvSpPr>
        <p:spPr bwMode="auto">
          <a:xfrm>
            <a:off x="5681663" y="1892300"/>
            <a:ext cx="561975" cy="457200"/>
          </a:xfrm>
          <a:prstGeom prst="ellipse">
            <a:avLst/>
          </a:prstGeom>
          <a:solidFill>
            <a:srgbClr val="FFFFFF"/>
          </a:solidFill>
          <a:ln w="9525">
            <a:solidFill>
              <a:srgbClr val="000000"/>
            </a:solidFill>
            <a:round/>
            <a:headEnd/>
            <a:tailEnd/>
          </a:ln>
        </p:spPr>
        <p:txBody>
          <a:bodyPr lIns="81639" tIns="40820" rIns="81639" bIns="40820" anchor="ctr" anchorCtr="1"/>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gn="ctr" eaLnBrk="1" hangingPunct="1">
              <a:lnSpc>
                <a:spcPct val="100000"/>
              </a:lnSpc>
              <a:spcBef>
                <a:spcPct val="0"/>
              </a:spcBef>
              <a:buClrTx/>
              <a:buSzTx/>
              <a:buFontTx/>
              <a:buNone/>
            </a:pPr>
            <a:r>
              <a:rPr lang="en-GB" sz="1500"/>
              <a:t>w2</a:t>
            </a:r>
          </a:p>
        </p:txBody>
      </p:sp>
      <p:sp>
        <p:nvSpPr>
          <p:cNvPr id="13" name="Oval 3"/>
          <p:cNvSpPr>
            <a:spLocks noChangeArrowheads="1"/>
          </p:cNvSpPr>
          <p:nvPr/>
        </p:nvSpPr>
        <p:spPr bwMode="auto">
          <a:xfrm>
            <a:off x="5681663" y="5902325"/>
            <a:ext cx="561975" cy="455613"/>
          </a:xfrm>
          <a:prstGeom prst="ellipse">
            <a:avLst/>
          </a:prstGeom>
          <a:solidFill>
            <a:srgbClr val="FFFFFF"/>
          </a:solidFill>
          <a:ln w="9525">
            <a:solidFill>
              <a:srgbClr val="000000"/>
            </a:solidFill>
            <a:round/>
            <a:headEnd/>
            <a:tailEnd/>
          </a:ln>
        </p:spPr>
        <p:txBody>
          <a:bodyPr lIns="81639" tIns="40820" rIns="81639" bIns="40820" anchor="ctr" anchorCtr="1"/>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gn="ctr" eaLnBrk="1" hangingPunct="1">
              <a:lnSpc>
                <a:spcPct val="100000"/>
              </a:lnSpc>
              <a:spcBef>
                <a:spcPct val="0"/>
              </a:spcBef>
              <a:buClrTx/>
              <a:buSzTx/>
              <a:buFontTx/>
              <a:buNone/>
            </a:pPr>
            <a:r>
              <a:rPr lang="en-GB" sz="1500"/>
              <a:t>w6</a:t>
            </a:r>
          </a:p>
        </p:txBody>
      </p:sp>
      <p:sp>
        <p:nvSpPr>
          <p:cNvPr id="14" name="Oval 3"/>
          <p:cNvSpPr>
            <a:spLocks noChangeArrowheads="1"/>
          </p:cNvSpPr>
          <p:nvPr/>
        </p:nvSpPr>
        <p:spPr bwMode="auto">
          <a:xfrm>
            <a:off x="5681663" y="4795838"/>
            <a:ext cx="561975" cy="457200"/>
          </a:xfrm>
          <a:prstGeom prst="ellipse">
            <a:avLst/>
          </a:prstGeom>
          <a:solidFill>
            <a:srgbClr val="FFFFFF"/>
          </a:solidFill>
          <a:ln w="9525">
            <a:solidFill>
              <a:srgbClr val="000000"/>
            </a:solidFill>
            <a:round/>
            <a:headEnd/>
            <a:tailEnd/>
          </a:ln>
        </p:spPr>
        <p:txBody>
          <a:bodyPr lIns="81639" tIns="40820" rIns="81639" bIns="40820" anchor="ctr" anchorCtr="1"/>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gn="ctr" eaLnBrk="1" hangingPunct="1">
              <a:lnSpc>
                <a:spcPct val="100000"/>
              </a:lnSpc>
              <a:spcBef>
                <a:spcPct val="0"/>
              </a:spcBef>
              <a:buClrTx/>
              <a:buSzTx/>
              <a:buFontTx/>
              <a:buNone/>
            </a:pPr>
            <a:r>
              <a:rPr lang="en-GB" sz="1500"/>
              <a:t>w5</a:t>
            </a:r>
          </a:p>
        </p:txBody>
      </p:sp>
      <p:sp>
        <p:nvSpPr>
          <p:cNvPr id="15" name="Oval 3"/>
          <p:cNvSpPr>
            <a:spLocks noChangeArrowheads="1"/>
          </p:cNvSpPr>
          <p:nvPr/>
        </p:nvSpPr>
        <p:spPr bwMode="auto">
          <a:xfrm>
            <a:off x="5681663" y="3759200"/>
            <a:ext cx="561975" cy="457200"/>
          </a:xfrm>
          <a:prstGeom prst="ellipse">
            <a:avLst/>
          </a:prstGeom>
          <a:solidFill>
            <a:srgbClr val="FFFFFF"/>
          </a:solidFill>
          <a:ln w="9525">
            <a:solidFill>
              <a:srgbClr val="000000"/>
            </a:solidFill>
            <a:round/>
            <a:headEnd/>
            <a:tailEnd/>
          </a:ln>
        </p:spPr>
        <p:txBody>
          <a:bodyPr lIns="81639" tIns="40820" rIns="81639" bIns="40820" anchor="ctr" anchorCtr="1"/>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gn="ctr" eaLnBrk="1" hangingPunct="1">
              <a:lnSpc>
                <a:spcPct val="100000"/>
              </a:lnSpc>
              <a:spcBef>
                <a:spcPct val="0"/>
              </a:spcBef>
              <a:buClrTx/>
              <a:buSzTx/>
              <a:buFontTx/>
              <a:buNone/>
            </a:pPr>
            <a:r>
              <a:rPr lang="en-GB" sz="1500"/>
              <a:t>w4</a:t>
            </a:r>
          </a:p>
        </p:txBody>
      </p:sp>
      <p:sp>
        <p:nvSpPr>
          <p:cNvPr id="16" name="Oval 3"/>
          <p:cNvSpPr>
            <a:spLocks noChangeArrowheads="1"/>
          </p:cNvSpPr>
          <p:nvPr/>
        </p:nvSpPr>
        <p:spPr bwMode="auto">
          <a:xfrm>
            <a:off x="5681663" y="2790825"/>
            <a:ext cx="561975" cy="457200"/>
          </a:xfrm>
          <a:prstGeom prst="ellipse">
            <a:avLst/>
          </a:prstGeom>
          <a:solidFill>
            <a:srgbClr val="FFFFFF"/>
          </a:solidFill>
          <a:ln w="9525">
            <a:solidFill>
              <a:srgbClr val="000000"/>
            </a:solidFill>
            <a:round/>
            <a:headEnd/>
            <a:tailEnd/>
          </a:ln>
        </p:spPr>
        <p:txBody>
          <a:bodyPr lIns="81639" tIns="40820" rIns="81639" bIns="40820" anchor="ctr" anchorCtr="1"/>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gn="ctr" eaLnBrk="1" hangingPunct="1">
              <a:lnSpc>
                <a:spcPct val="100000"/>
              </a:lnSpc>
              <a:spcBef>
                <a:spcPct val="0"/>
              </a:spcBef>
              <a:buClrTx/>
              <a:buSzTx/>
              <a:buFontTx/>
              <a:buNone/>
            </a:pPr>
            <a:r>
              <a:rPr lang="en-GB" sz="1500"/>
              <a:t>w3</a:t>
            </a:r>
          </a:p>
        </p:txBody>
      </p:sp>
      <p:cxnSp>
        <p:nvCxnSpPr>
          <p:cNvPr id="18" name="Straight Arrow Connector 17"/>
          <p:cNvCxnSpPr>
            <a:cxnSpLocks noChangeShapeType="1"/>
          </p:cNvCxnSpPr>
          <p:nvPr/>
        </p:nvCxnSpPr>
        <p:spPr bwMode="auto">
          <a:xfrm rot="10800000">
            <a:off x="4989513" y="1408113"/>
            <a:ext cx="1658937" cy="484187"/>
          </a:xfrm>
          <a:prstGeom prst="straightConnector1">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 name="Straight Arrow Connector 22"/>
          <p:cNvCxnSpPr>
            <a:cxnSpLocks noChangeShapeType="1"/>
          </p:cNvCxnSpPr>
          <p:nvPr/>
        </p:nvCxnSpPr>
        <p:spPr bwMode="auto">
          <a:xfrm rot="10800000" flipV="1">
            <a:off x="5127625" y="2030413"/>
            <a:ext cx="1520825" cy="415925"/>
          </a:xfrm>
          <a:prstGeom prst="straightConnector1">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6" name="Straight Arrow Connector 25"/>
          <p:cNvCxnSpPr>
            <a:cxnSpLocks noChangeShapeType="1"/>
          </p:cNvCxnSpPr>
          <p:nvPr/>
        </p:nvCxnSpPr>
        <p:spPr bwMode="auto">
          <a:xfrm rot="10800000">
            <a:off x="5127625" y="2514600"/>
            <a:ext cx="1452563" cy="346075"/>
          </a:xfrm>
          <a:prstGeom prst="straightConnector1">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 name="Straight Arrow Connector 27"/>
          <p:cNvCxnSpPr>
            <a:cxnSpLocks noChangeShapeType="1"/>
          </p:cNvCxnSpPr>
          <p:nvPr/>
        </p:nvCxnSpPr>
        <p:spPr bwMode="auto">
          <a:xfrm rot="10800000">
            <a:off x="5127625" y="3344863"/>
            <a:ext cx="1452563" cy="552450"/>
          </a:xfrm>
          <a:prstGeom prst="straightConnector1">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9" name="Straight Arrow Connector 28"/>
          <p:cNvCxnSpPr>
            <a:cxnSpLocks noChangeShapeType="1"/>
          </p:cNvCxnSpPr>
          <p:nvPr/>
        </p:nvCxnSpPr>
        <p:spPr bwMode="auto">
          <a:xfrm rot="10800000" flipV="1">
            <a:off x="5127625" y="4105275"/>
            <a:ext cx="1452563" cy="276225"/>
          </a:xfrm>
          <a:prstGeom prst="straightConnector1">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2" name="Straight Arrow Connector 31"/>
          <p:cNvCxnSpPr>
            <a:cxnSpLocks noChangeShapeType="1"/>
          </p:cNvCxnSpPr>
          <p:nvPr/>
        </p:nvCxnSpPr>
        <p:spPr bwMode="auto">
          <a:xfrm rot="10800000">
            <a:off x="5127625" y="4381500"/>
            <a:ext cx="1382713" cy="552450"/>
          </a:xfrm>
          <a:prstGeom prst="straightConnector1">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3" name="Straight Arrow Connector 32"/>
          <p:cNvCxnSpPr>
            <a:cxnSpLocks noChangeShapeType="1"/>
          </p:cNvCxnSpPr>
          <p:nvPr/>
        </p:nvCxnSpPr>
        <p:spPr bwMode="auto">
          <a:xfrm rot="10800000" flipV="1">
            <a:off x="5127625" y="5141913"/>
            <a:ext cx="1382713" cy="276225"/>
          </a:xfrm>
          <a:prstGeom prst="straightConnector1">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4" name="Straight Arrow Connector 33"/>
          <p:cNvCxnSpPr>
            <a:cxnSpLocks noChangeShapeType="1"/>
          </p:cNvCxnSpPr>
          <p:nvPr/>
        </p:nvCxnSpPr>
        <p:spPr bwMode="auto">
          <a:xfrm rot="10800000">
            <a:off x="5127625" y="5418138"/>
            <a:ext cx="1314450" cy="414337"/>
          </a:xfrm>
          <a:prstGeom prst="straightConnector1">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5" name="Straight Arrow Connector 34"/>
          <p:cNvCxnSpPr>
            <a:cxnSpLocks noChangeShapeType="1"/>
          </p:cNvCxnSpPr>
          <p:nvPr/>
        </p:nvCxnSpPr>
        <p:spPr bwMode="auto">
          <a:xfrm rot="10800000" flipV="1">
            <a:off x="5197475" y="6110288"/>
            <a:ext cx="1244600" cy="414337"/>
          </a:xfrm>
          <a:prstGeom prst="straightConnector1">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099" name="Oval 3"/>
          <p:cNvSpPr>
            <a:spLocks noChangeArrowheads="1"/>
          </p:cNvSpPr>
          <p:nvPr/>
        </p:nvSpPr>
        <p:spPr bwMode="auto">
          <a:xfrm>
            <a:off x="5681663" y="1477963"/>
            <a:ext cx="561975" cy="457200"/>
          </a:xfrm>
          <a:prstGeom prst="ellipse">
            <a:avLst/>
          </a:prstGeom>
          <a:solidFill>
            <a:srgbClr val="FFFFFF"/>
          </a:solidFill>
          <a:ln w="9525">
            <a:solidFill>
              <a:srgbClr val="000000"/>
            </a:solidFill>
            <a:round/>
            <a:headEnd/>
            <a:tailEnd/>
          </a:ln>
        </p:spPr>
        <p:txBody>
          <a:bodyPr lIns="81639" tIns="40820" rIns="81639" bIns="40820" anchor="ctr" anchorCtr="1"/>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gn="ctr" eaLnBrk="1" hangingPunct="1">
              <a:lnSpc>
                <a:spcPct val="100000"/>
              </a:lnSpc>
              <a:spcBef>
                <a:spcPct val="0"/>
              </a:spcBef>
              <a:buClrTx/>
              <a:buSzTx/>
              <a:buFontTx/>
              <a:buNone/>
            </a:pPr>
            <a:r>
              <a:rPr lang="en-GB" sz="1500"/>
              <a:t>w1</a:t>
            </a:r>
          </a:p>
        </p:txBody>
      </p:sp>
      <p:cxnSp>
        <p:nvCxnSpPr>
          <p:cNvPr id="24" name="Straight Arrow Connector 23"/>
          <p:cNvCxnSpPr>
            <a:cxnSpLocks noChangeShapeType="1"/>
          </p:cNvCxnSpPr>
          <p:nvPr/>
        </p:nvCxnSpPr>
        <p:spPr bwMode="auto">
          <a:xfrm rot="10800000" flipV="1">
            <a:off x="5127625" y="3068638"/>
            <a:ext cx="1452563" cy="276225"/>
          </a:xfrm>
          <a:prstGeom prst="straightConnector1">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95255" name="Title 71"/>
          <p:cNvSpPr>
            <a:spLocks noGrp="1"/>
          </p:cNvSpPr>
          <p:nvPr>
            <p:ph type="title"/>
          </p:nvPr>
        </p:nvSpPr>
        <p:spPr/>
        <p:txBody>
          <a:bodyPr/>
          <a:lstStyle/>
          <a:p>
            <a:pPr eaLnBrk="1" hangingPunct="1"/>
            <a:r>
              <a:rPr lang="en-US" smtClean="0"/>
              <a:t>Bipartite Graph Model</a:t>
            </a:r>
            <a:br>
              <a:rPr lang="en-US" smtClean="0"/>
            </a:br>
            <a:endParaRPr lang="en-US" smtClean="0"/>
          </a:p>
        </p:txBody>
      </p:sp>
      <p:sp>
        <p:nvSpPr>
          <p:cNvPr id="25" name="TextBox 24"/>
          <p:cNvSpPr txBox="1">
            <a:spLocks noChangeArrowheads="1"/>
          </p:cNvSpPr>
          <p:nvPr/>
        </p:nvSpPr>
        <p:spPr bwMode="auto">
          <a:xfrm>
            <a:off x="2514600" y="3530600"/>
            <a:ext cx="1139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r>
              <a:rPr lang="en-US" sz="2400" b="1">
                <a:latin typeface="Arial" panose="020B0604020202020204" pitchFamily="34" charset="0"/>
              </a:rPr>
              <a:t>words</a:t>
            </a:r>
          </a:p>
        </p:txBody>
      </p:sp>
      <p:sp>
        <p:nvSpPr>
          <p:cNvPr id="27" name="TextBox 26"/>
          <p:cNvSpPr txBox="1">
            <a:spLocks noChangeArrowheads="1"/>
          </p:cNvSpPr>
          <p:nvPr/>
        </p:nvSpPr>
        <p:spPr bwMode="auto">
          <a:xfrm>
            <a:off x="8077200" y="35306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r>
              <a:rPr lang="en-US" sz="2400" b="1">
                <a:latin typeface="Arial" panose="020B0604020202020204" pitchFamily="34" charset="0"/>
              </a:rPr>
              <a:t>Documents</a:t>
            </a:r>
          </a:p>
        </p:txBody>
      </p:sp>
      <p:sp>
        <p:nvSpPr>
          <p:cNvPr id="12316" name="Text Box 28"/>
          <p:cNvSpPr txBox="1">
            <a:spLocks noChangeArrowheads="1"/>
          </p:cNvSpPr>
          <p:nvPr/>
        </p:nvSpPr>
        <p:spPr bwMode="auto">
          <a:xfrm>
            <a:off x="5622925" y="3236913"/>
            <a:ext cx="495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r>
              <a:rPr lang="en-US" sz="2000">
                <a:latin typeface="Arial" panose="020B0604020202020204" pitchFamily="34" charset="0"/>
              </a:rPr>
              <a:t>TF</a:t>
            </a:r>
          </a:p>
        </p:txBody>
      </p:sp>
      <p:sp>
        <p:nvSpPr>
          <p:cNvPr id="12317" name="Text Box 29"/>
          <p:cNvSpPr txBox="1">
            <a:spLocks noChangeArrowheads="1"/>
          </p:cNvSpPr>
          <p:nvPr/>
        </p:nvSpPr>
        <p:spPr bwMode="auto">
          <a:xfrm>
            <a:off x="3810000" y="4140200"/>
            <a:ext cx="593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r>
              <a:rPr lang="en-US" sz="2000">
                <a:latin typeface="Arial" panose="020B0604020202020204" pitchFamily="34" charset="0"/>
              </a:rPr>
              <a:t>IDF</a:t>
            </a:r>
          </a:p>
        </p:txBody>
      </p:sp>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11">
                                            <p:bg/>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 calcmode="lin" valueType="num">
                                      <p:cBhvr additive="base">
                                        <p:cTn id="15" dur="500" fill="hold"/>
                                        <p:tgtEl>
                                          <p:spTgt spid="11">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1">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
                                            <p:bg/>
                                          </p:spTgt>
                                        </p:tgtEl>
                                        <p:attrNameLst>
                                          <p:attrName>style.visibility</p:attrName>
                                        </p:attrNameLst>
                                      </p:cBhvr>
                                      <p:to>
                                        <p:strVal val="visible"/>
                                      </p:to>
                                    </p:set>
                                    <p:anim calcmode="lin" valueType="num">
                                      <p:cBhvr additive="base">
                                        <p:cTn id="19" dur="500" fill="hold"/>
                                        <p:tgtEl>
                                          <p:spTgt spid="10">
                                            <p:bg/>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
                                            <p:bg/>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 calcmode="lin" valueType="num">
                                      <p:cBhvr additive="base">
                                        <p:cTn id="27" dur="5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
                                            <p:txEl>
                                              <p:pRg st="1" end="1"/>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097">
                                            <p:bg/>
                                          </p:spTgt>
                                        </p:tgtEl>
                                        <p:attrNameLst>
                                          <p:attrName>style.visibility</p:attrName>
                                        </p:attrNameLst>
                                      </p:cBhvr>
                                      <p:to>
                                        <p:strVal val="visible"/>
                                      </p:to>
                                    </p:set>
                                    <p:anim calcmode="lin" valueType="num">
                                      <p:cBhvr additive="base">
                                        <p:cTn id="31" dur="500" fill="hold"/>
                                        <p:tgtEl>
                                          <p:spTgt spid="4097">
                                            <p:bg/>
                                          </p:spTgt>
                                        </p:tgtEl>
                                        <p:attrNameLst>
                                          <p:attrName>ppt_x</p:attrName>
                                        </p:attrNameLst>
                                      </p:cBhvr>
                                      <p:tavLst>
                                        <p:tav tm="0">
                                          <p:val>
                                            <p:strVal val="1+#ppt_w/2"/>
                                          </p:val>
                                        </p:tav>
                                        <p:tav tm="100000">
                                          <p:val>
                                            <p:strVal val="#ppt_x"/>
                                          </p:val>
                                        </p:tav>
                                      </p:tavLst>
                                    </p:anim>
                                    <p:anim calcmode="lin" valueType="num">
                                      <p:cBhvr additive="base">
                                        <p:cTn id="32" dur="500" fill="hold"/>
                                        <p:tgtEl>
                                          <p:spTgt spid="4097">
                                            <p:bg/>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097">
                                            <p:txEl>
                                              <p:pRg st="0" end="0"/>
                                            </p:txEl>
                                          </p:spTgt>
                                        </p:tgtEl>
                                        <p:attrNameLst>
                                          <p:attrName>style.visibility</p:attrName>
                                        </p:attrNameLst>
                                      </p:cBhvr>
                                      <p:to>
                                        <p:strVal val="visible"/>
                                      </p:to>
                                    </p:set>
                                    <p:anim calcmode="lin" valueType="num">
                                      <p:cBhvr additive="base">
                                        <p:cTn id="35" dur="500" fill="hold"/>
                                        <p:tgtEl>
                                          <p:spTgt spid="4097">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097">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097">
                                            <p:txEl>
                                              <p:pRg st="1" end="1"/>
                                            </p:txEl>
                                          </p:spTgt>
                                        </p:tgtEl>
                                        <p:attrNameLst>
                                          <p:attrName>style.visibility</p:attrName>
                                        </p:attrNameLst>
                                      </p:cBhvr>
                                      <p:to>
                                        <p:strVal val="visible"/>
                                      </p:to>
                                    </p:set>
                                    <p:anim calcmode="lin" valueType="num">
                                      <p:cBhvr additive="base">
                                        <p:cTn id="39" dur="500" fill="hold"/>
                                        <p:tgtEl>
                                          <p:spTgt spid="4097">
                                            <p:txEl>
                                              <p:pRg st="1" end="1"/>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097">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8">
                                            <p:bg/>
                                          </p:spTgt>
                                        </p:tgtEl>
                                        <p:attrNameLst>
                                          <p:attrName>style.visibility</p:attrName>
                                        </p:attrNameLst>
                                      </p:cBhvr>
                                      <p:to>
                                        <p:strVal val="visible"/>
                                      </p:to>
                                    </p:set>
                                    <p:anim calcmode="lin" valueType="num">
                                      <p:cBhvr additive="base">
                                        <p:cTn id="43" dur="500" fill="hold"/>
                                        <p:tgtEl>
                                          <p:spTgt spid="8">
                                            <p:bg/>
                                          </p:spTgt>
                                        </p:tgtEl>
                                        <p:attrNameLst>
                                          <p:attrName>ppt_x</p:attrName>
                                        </p:attrNameLst>
                                      </p:cBhvr>
                                      <p:tavLst>
                                        <p:tav tm="0">
                                          <p:val>
                                            <p:strVal val="1+#ppt_w/2"/>
                                          </p:val>
                                        </p:tav>
                                        <p:tav tm="100000">
                                          <p:val>
                                            <p:strVal val="#ppt_x"/>
                                          </p:val>
                                        </p:tav>
                                      </p:tavLst>
                                    </p:anim>
                                    <p:anim calcmode="lin" valueType="num">
                                      <p:cBhvr additive="base">
                                        <p:cTn id="44" dur="500" fill="hold"/>
                                        <p:tgtEl>
                                          <p:spTgt spid="8">
                                            <p:bg/>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additive="base">
                                        <p:cTn id="4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anim calcmode="lin" valueType="num">
                                      <p:cBhvr additive="base">
                                        <p:cTn id="51"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8">
                                            <p:txEl>
                                              <p:pRg st="1" end="1"/>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9">
                                            <p:bg/>
                                          </p:spTgt>
                                        </p:tgtEl>
                                        <p:attrNameLst>
                                          <p:attrName>style.visibility</p:attrName>
                                        </p:attrNameLst>
                                      </p:cBhvr>
                                      <p:to>
                                        <p:strVal val="visible"/>
                                      </p:to>
                                    </p:set>
                                    <p:anim calcmode="lin" valueType="num">
                                      <p:cBhvr additive="base">
                                        <p:cTn id="55" dur="500" fill="hold"/>
                                        <p:tgtEl>
                                          <p:spTgt spid="9">
                                            <p:bg/>
                                          </p:spTgt>
                                        </p:tgtEl>
                                        <p:attrNameLst>
                                          <p:attrName>ppt_x</p:attrName>
                                        </p:attrNameLst>
                                      </p:cBhvr>
                                      <p:tavLst>
                                        <p:tav tm="0">
                                          <p:val>
                                            <p:strVal val="1+#ppt_w/2"/>
                                          </p:val>
                                        </p:tav>
                                        <p:tav tm="100000">
                                          <p:val>
                                            <p:strVal val="#ppt_x"/>
                                          </p:val>
                                        </p:tav>
                                      </p:tavLst>
                                    </p:anim>
                                    <p:anim calcmode="lin" valueType="num">
                                      <p:cBhvr additive="base">
                                        <p:cTn id="56" dur="500" fill="hold"/>
                                        <p:tgtEl>
                                          <p:spTgt spid="9">
                                            <p:bg/>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9">
                                            <p:txEl>
                                              <p:pRg st="0" end="0"/>
                                            </p:txEl>
                                          </p:spTgt>
                                        </p:tgtEl>
                                        <p:attrNameLst>
                                          <p:attrName>style.visibility</p:attrName>
                                        </p:attrNameLst>
                                      </p:cBhvr>
                                      <p:to>
                                        <p:strVal val="visible"/>
                                      </p:to>
                                    </p:set>
                                    <p:anim calcmode="lin" valueType="num">
                                      <p:cBhvr additive="base">
                                        <p:cTn id="59"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9">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9">
                                            <p:txEl>
                                              <p:pRg st="1" end="1"/>
                                            </p:txEl>
                                          </p:spTgt>
                                        </p:tgtEl>
                                        <p:attrNameLst>
                                          <p:attrName>style.visibility</p:attrName>
                                        </p:attrNameLst>
                                      </p:cBhvr>
                                      <p:to>
                                        <p:strVal val="visible"/>
                                      </p:to>
                                    </p:set>
                                    <p:anim calcmode="lin" valueType="num">
                                      <p:cBhvr additive="base">
                                        <p:cTn id="63" dur="50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xit" presetSubtype="0" fill="hold" nodeType="clickEffect">
                                  <p:stCondLst>
                                    <p:cond delay="0"/>
                                  </p:stCondLst>
                                  <p:childTnLst>
                                    <p:animEffect transition="out" filter="fade">
                                      <p:cBhvr>
                                        <p:cTn id="68" dur="500"/>
                                        <p:tgtEl>
                                          <p:spTgt spid="11">
                                            <p:txEl>
                                              <p:pRg st="0" end="0"/>
                                            </p:txEl>
                                          </p:spTgt>
                                        </p:tgtEl>
                                      </p:cBhvr>
                                    </p:animEffect>
                                    <p:set>
                                      <p:cBhvr>
                                        <p:cTn id="69" dur="1" fill="hold">
                                          <p:stCondLst>
                                            <p:cond delay="499"/>
                                          </p:stCondLst>
                                        </p:cTn>
                                        <p:tgtEl>
                                          <p:spTgt spid="11">
                                            <p:txEl>
                                              <p:pRg st="0" end="0"/>
                                            </p:txEl>
                                          </p:spTgt>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1">
                                            <p:txEl>
                                              <p:pRg st="1" end="1"/>
                                            </p:txEl>
                                          </p:spTgt>
                                        </p:tgtEl>
                                      </p:cBhvr>
                                    </p:animEffect>
                                    <p:set>
                                      <p:cBhvr>
                                        <p:cTn id="72" dur="1" fill="hold">
                                          <p:stCondLst>
                                            <p:cond delay="499"/>
                                          </p:stCondLst>
                                        </p:cTn>
                                        <p:tgtEl>
                                          <p:spTgt spid="11">
                                            <p:txEl>
                                              <p:pRg st="1" end="1"/>
                                            </p:txEl>
                                          </p:spTgt>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0">
                                            <p:txEl>
                                              <p:pRg st="0" end="0"/>
                                            </p:txEl>
                                          </p:spTgt>
                                        </p:tgtEl>
                                      </p:cBhvr>
                                    </p:animEffect>
                                    <p:set>
                                      <p:cBhvr>
                                        <p:cTn id="75" dur="1" fill="hold">
                                          <p:stCondLst>
                                            <p:cond delay="499"/>
                                          </p:stCondLst>
                                        </p:cTn>
                                        <p:tgtEl>
                                          <p:spTgt spid="10">
                                            <p:txEl>
                                              <p:pRg st="0" end="0"/>
                                            </p:txEl>
                                          </p:spTgt>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10">
                                            <p:txEl>
                                              <p:pRg st="1" end="1"/>
                                            </p:txEl>
                                          </p:spTgt>
                                        </p:tgtEl>
                                      </p:cBhvr>
                                    </p:animEffect>
                                    <p:set>
                                      <p:cBhvr>
                                        <p:cTn id="78" dur="1" fill="hold">
                                          <p:stCondLst>
                                            <p:cond delay="499"/>
                                          </p:stCondLst>
                                        </p:cTn>
                                        <p:tgtEl>
                                          <p:spTgt spid="10">
                                            <p:txEl>
                                              <p:pRg st="1" end="1"/>
                                            </p:txEl>
                                          </p:spTgt>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4097">
                                            <p:txEl>
                                              <p:pRg st="0" end="0"/>
                                            </p:txEl>
                                          </p:spTgt>
                                        </p:tgtEl>
                                      </p:cBhvr>
                                    </p:animEffect>
                                    <p:set>
                                      <p:cBhvr>
                                        <p:cTn id="81" dur="1" fill="hold">
                                          <p:stCondLst>
                                            <p:cond delay="499"/>
                                          </p:stCondLst>
                                        </p:cTn>
                                        <p:tgtEl>
                                          <p:spTgt spid="4097">
                                            <p:txEl>
                                              <p:pRg st="0" end="0"/>
                                            </p:txEl>
                                          </p:spTgt>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4097">
                                            <p:txEl>
                                              <p:pRg st="1" end="1"/>
                                            </p:txEl>
                                          </p:spTgt>
                                        </p:tgtEl>
                                      </p:cBhvr>
                                    </p:animEffect>
                                    <p:set>
                                      <p:cBhvr>
                                        <p:cTn id="84" dur="1" fill="hold">
                                          <p:stCondLst>
                                            <p:cond delay="499"/>
                                          </p:stCondLst>
                                        </p:cTn>
                                        <p:tgtEl>
                                          <p:spTgt spid="4097">
                                            <p:txEl>
                                              <p:pRg st="1" end="1"/>
                                            </p:txEl>
                                          </p:spTgt>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8">
                                            <p:txEl>
                                              <p:pRg st="0" end="0"/>
                                            </p:txEl>
                                          </p:spTgt>
                                        </p:tgtEl>
                                      </p:cBhvr>
                                    </p:animEffect>
                                    <p:set>
                                      <p:cBhvr>
                                        <p:cTn id="87" dur="1" fill="hold">
                                          <p:stCondLst>
                                            <p:cond delay="499"/>
                                          </p:stCondLst>
                                        </p:cTn>
                                        <p:tgtEl>
                                          <p:spTgt spid="8">
                                            <p:txEl>
                                              <p:pRg st="0" end="0"/>
                                            </p:txEl>
                                          </p:spTgt>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8">
                                            <p:txEl>
                                              <p:pRg st="1" end="1"/>
                                            </p:txEl>
                                          </p:spTgt>
                                        </p:tgtEl>
                                      </p:cBhvr>
                                    </p:animEffect>
                                    <p:set>
                                      <p:cBhvr>
                                        <p:cTn id="90" dur="1" fill="hold">
                                          <p:stCondLst>
                                            <p:cond delay="499"/>
                                          </p:stCondLst>
                                        </p:cTn>
                                        <p:tgtEl>
                                          <p:spTgt spid="8">
                                            <p:txEl>
                                              <p:pRg st="1" end="1"/>
                                            </p:txEl>
                                          </p:spTgt>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9">
                                            <p:txEl>
                                              <p:pRg st="0" end="0"/>
                                            </p:txEl>
                                          </p:spTgt>
                                        </p:tgtEl>
                                      </p:cBhvr>
                                    </p:animEffect>
                                    <p:set>
                                      <p:cBhvr>
                                        <p:cTn id="93" dur="1" fill="hold">
                                          <p:stCondLst>
                                            <p:cond delay="499"/>
                                          </p:stCondLst>
                                        </p:cTn>
                                        <p:tgtEl>
                                          <p:spTgt spid="9">
                                            <p:txEl>
                                              <p:pRg st="0" end="0"/>
                                            </p:txEl>
                                          </p:spTgt>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9">
                                            <p:txEl>
                                              <p:pRg st="1" end="1"/>
                                            </p:txEl>
                                          </p:spTgt>
                                        </p:tgtEl>
                                      </p:cBhvr>
                                    </p:animEffect>
                                    <p:set>
                                      <p:cBhvr>
                                        <p:cTn id="96" dur="1" fill="hold">
                                          <p:stCondLst>
                                            <p:cond delay="499"/>
                                          </p:stCondLst>
                                        </p:cTn>
                                        <p:tgtEl>
                                          <p:spTgt spid="9">
                                            <p:txEl>
                                              <p:pRg st="1" end="1"/>
                                            </p:txEl>
                                          </p:spTgt>
                                        </p:tgtEl>
                                        <p:attrNameLst>
                                          <p:attrName>style.visibility</p:attrName>
                                        </p:attrNameLst>
                                      </p:cBhvr>
                                      <p:to>
                                        <p:strVal val="hidden"/>
                                      </p:to>
                                    </p:set>
                                  </p:childTnLst>
                                </p:cTn>
                              </p:par>
                              <p:par>
                                <p:cTn id="97" presetID="1" presetClass="entr" presetSubtype="0" fill="hold" grpId="0" nodeType="withEffect">
                                  <p:stCondLst>
                                    <p:cond delay="3000"/>
                                  </p:stCondLst>
                                  <p:childTnLst>
                                    <p:set>
                                      <p:cBhvr>
                                        <p:cTn id="98" dur="1" fill="hold">
                                          <p:stCondLst>
                                            <p:cond delay="0"/>
                                          </p:stCondLst>
                                        </p:cTn>
                                        <p:tgtEl>
                                          <p:spTgt spid="4099"/>
                                        </p:tgtEl>
                                        <p:attrNameLst>
                                          <p:attrName>style.visibility</p:attrName>
                                        </p:attrNameLst>
                                      </p:cBhvr>
                                      <p:to>
                                        <p:strVal val="visible"/>
                                      </p:to>
                                    </p:set>
                                  </p:childTnLst>
                                </p:cTn>
                              </p:par>
                              <p:par>
                                <p:cTn id="99" presetID="1" presetClass="entr" presetSubtype="0" fill="hold" grpId="0" nodeType="withEffect">
                                  <p:stCondLst>
                                    <p:cond delay="3000"/>
                                  </p:stCondLst>
                                  <p:childTnLst>
                                    <p:set>
                                      <p:cBhvr>
                                        <p:cTn id="100" dur="1" fill="hold">
                                          <p:stCondLst>
                                            <p:cond delay="0"/>
                                          </p:stCondLst>
                                        </p:cTn>
                                        <p:tgtEl>
                                          <p:spTgt spid="12"/>
                                        </p:tgtEl>
                                        <p:attrNameLst>
                                          <p:attrName>style.visibility</p:attrName>
                                        </p:attrNameLst>
                                      </p:cBhvr>
                                      <p:to>
                                        <p:strVal val="visible"/>
                                      </p:to>
                                    </p:set>
                                  </p:childTnLst>
                                </p:cTn>
                              </p:par>
                              <p:par>
                                <p:cTn id="101" presetID="1" presetClass="entr" presetSubtype="0" fill="hold" grpId="0" nodeType="withEffect">
                                  <p:stCondLst>
                                    <p:cond delay="3000"/>
                                  </p:stCondLst>
                                  <p:childTnLst>
                                    <p:set>
                                      <p:cBhvr>
                                        <p:cTn id="102" dur="1" fill="hold">
                                          <p:stCondLst>
                                            <p:cond delay="0"/>
                                          </p:stCondLst>
                                        </p:cTn>
                                        <p:tgtEl>
                                          <p:spTgt spid="16"/>
                                        </p:tgtEl>
                                        <p:attrNameLst>
                                          <p:attrName>style.visibility</p:attrName>
                                        </p:attrNameLst>
                                      </p:cBhvr>
                                      <p:to>
                                        <p:strVal val="visible"/>
                                      </p:to>
                                    </p:set>
                                  </p:childTnLst>
                                </p:cTn>
                              </p:par>
                              <p:par>
                                <p:cTn id="103" presetID="1" presetClass="entr" presetSubtype="0" fill="hold" grpId="0" nodeType="withEffect">
                                  <p:stCondLst>
                                    <p:cond delay="3000"/>
                                  </p:stCondLst>
                                  <p:childTnLst>
                                    <p:set>
                                      <p:cBhvr>
                                        <p:cTn id="104" dur="1" fill="hold">
                                          <p:stCondLst>
                                            <p:cond delay="0"/>
                                          </p:stCondLst>
                                        </p:cTn>
                                        <p:tgtEl>
                                          <p:spTgt spid="15"/>
                                        </p:tgtEl>
                                        <p:attrNameLst>
                                          <p:attrName>style.visibility</p:attrName>
                                        </p:attrNameLst>
                                      </p:cBhvr>
                                      <p:to>
                                        <p:strVal val="visible"/>
                                      </p:to>
                                    </p:set>
                                  </p:childTnLst>
                                </p:cTn>
                              </p:par>
                              <p:par>
                                <p:cTn id="105" presetID="1" presetClass="entr" presetSubtype="0" fill="hold" grpId="0" nodeType="withEffect">
                                  <p:stCondLst>
                                    <p:cond delay="3000"/>
                                  </p:stCondLst>
                                  <p:childTnLst>
                                    <p:set>
                                      <p:cBhvr>
                                        <p:cTn id="106" dur="1" fill="hold">
                                          <p:stCondLst>
                                            <p:cond delay="0"/>
                                          </p:stCondLst>
                                        </p:cTn>
                                        <p:tgtEl>
                                          <p:spTgt spid="14"/>
                                        </p:tgtEl>
                                        <p:attrNameLst>
                                          <p:attrName>style.visibility</p:attrName>
                                        </p:attrNameLst>
                                      </p:cBhvr>
                                      <p:to>
                                        <p:strVal val="visible"/>
                                      </p:to>
                                    </p:set>
                                  </p:childTnLst>
                                </p:cTn>
                              </p:par>
                              <p:par>
                                <p:cTn id="107" presetID="1" presetClass="entr" presetSubtype="0" fill="hold" grpId="0" nodeType="withEffect">
                                  <p:stCondLst>
                                    <p:cond delay="3000"/>
                                  </p:stCondLst>
                                  <p:childTnLst>
                                    <p:set>
                                      <p:cBhvr>
                                        <p:cTn id="108" dur="1" fill="hold">
                                          <p:stCondLst>
                                            <p:cond delay="0"/>
                                          </p:stCondLst>
                                        </p:cTn>
                                        <p:tgtEl>
                                          <p:spTgt spid="13"/>
                                        </p:tgtEl>
                                        <p:attrNameLst>
                                          <p:attrName>style.visibility</p:attrName>
                                        </p:attrNameLst>
                                      </p:cBhvr>
                                      <p:to>
                                        <p:strVal val="visible"/>
                                      </p:to>
                                    </p:set>
                                  </p:childTnLst>
                                </p:cTn>
                              </p:par>
                            </p:childTnLst>
                          </p:cTn>
                        </p:par>
                        <p:par>
                          <p:cTn id="109" fill="hold" nodeType="afterGroup">
                            <p:stCondLst>
                              <p:cond delay="3000"/>
                            </p:stCondLst>
                            <p:childTnLst>
                              <p:par>
                                <p:cTn id="110" presetID="0" presetClass="path" presetSubtype="0" accel="50000" decel="50000" fill="hold" grpId="1" nodeType="afterEffect">
                                  <p:stCondLst>
                                    <p:cond delay="0"/>
                                  </p:stCondLst>
                                  <p:childTnLst>
                                    <p:animMotion origin="layout" path="M -2.5E-6 -2.59259E-6 L -0.12083 -0.05046 " pathEditMode="relative" rAng="0" ptsTypes="AA">
                                      <p:cBhvr>
                                        <p:cTn id="111" dur="2000" fill="hold"/>
                                        <p:tgtEl>
                                          <p:spTgt spid="4099"/>
                                        </p:tgtEl>
                                        <p:attrNameLst>
                                          <p:attrName>ppt_x</p:attrName>
                                          <p:attrName>ppt_y</p:attrName>
                                        </p:attrNameLst>
                                      </p:cBhvr>
                                      <p:rCtr x="-6042" y="-2523"/>
                                    </p:animMotion>
                                  </p:childTnLst>
                                </p:cTn>
                              </p:par>
                              <p:par>
                                <p:cTn id="112" presetID="0" presetClass="path" presetSubtype="0" accel="50000" decel="50000" fill="hold" grpId="1" nodeType="withEffect">
                                  <p:stCondLst>
                                    <p:cond delay="0"/>
                                  </p:stCondLst>
                                  <p:childTnLst>
                                    <p:animMotion origin="layout" path="M -0.00807 0.00718 L -0.12135 0.04745 " pathEditMode="relative" rAng="0" ptsTypes="AA">
                                      <p:cBhvr>
                                        <p:cTn id="113" dur="2000" fill="hold"/>
                                        <p:tgtEl>
                                          <p:spTgt spid="12"/>
                                        </p:tgtEl>
                                        <p:attrNameLst>
                                          <p:attrName>ppt_x</p:attrName>
                                          <p:attrName>ppt_y</p:attrName>
                                        </p:attrNameLst>
                                      </p:cBhvr>
                                      <p:rCtr x="-5664" y="2014"/>
                                    </p:animMotion>
                                  </p:childTnLst>
                                </p:cTn>
                              </p:par>
                              <p:par>
                                <p:cTn id="114" presetID="0" presetClass="path" presetSubtype="0" accel="50000" decel="50000" fill="hold" grpId="1" nodeType="withEffect">
                                  <p:stCondLst>
                                    <p:cond delay="0"/>
                                  </p:stCondLst>
                                  <p:childTnLst>
                                    <p:animMotion origin="layout" path="M -2.08333E-6 4.07407E-6 L 0.10573 4.07407E-6 " pathEditMode="relative" rAng="0" ptsTypes="AA">
                                      <p:cBhvr>
                                        <p:cTn id="115" dur="2000" fill="hold"/>
                                        <p:tgtEl>
                                          <p:spTgt spid="11">
                                            <p:bg/>
                                          </p:spTgt>
                                        </p:tgtEl>
                                        <p:attrNameLst>
                                          <p:attrName>ppt_x</p:attrName>
                                          <p:attrName>ppt_y</p:attrName>
                                        </p:attrNameLst>
                                      </p:cBhvr>
                                      <p:rCtr x="5286" y="0"/>
                                    </p:animMotion>
                                  </p:childTnLst>
                                </p:cTn>
                              </p:par>
                              <p:par>
                                <p:cTn id="116" presetID="0" presetClass="path" presetSubtype="0" accel="50000" decel="50000" fill="hold" grpId="1" nodeType="withEffect">
                                  <p:stCondLst>
                                    <p:cond delay="0"/>
                                  </p:stCondLst>
                                  <p:childTnLst>
                                    <p:animMotion origin="layout" path="M -3.95833E-6 -2.22222E-6 L 0.10573 -2.22222E-6 " pathEditMode="relative" rAng="0" ptsTypes="AA">
                                      <p:cBhvr>
                                        <p:cTn id="117" dur="2000" fill="hold"/>
                                        <p:tgtEl>
                                          <p:spTgt spid="11">
                                            <p:txEl>
                                              <p:pRg st="0" end="0"/>
                                            </p:txEl>
                                          </p:spTgt>
                                        </p:tgtEl>
                                        <p:attrNameLst>
                                          <p:attrName>ppt_x</p:attrName>
                                          <p:attrName>ppt_y</p:attrName>
                                        </p:attrNameLst>
                                      </p:cBhvr>
                                      <p:rCtr x="5286" y="0"/>
                                    </p:animMotion>
                                  </p:childTnLst>
                                </p:cTn>
                              </p:par>
                              <p:par>
                                <p:cTn id="118" presetID="0" presetClass="path" presetSubtype="0" accel="50000" decel="50000" fill="hold" grpId="1" nodeType="withEffect">
                                  <p:stCondLst>
                                    <p:cond delay="0"/>
                                  </p:stCondLst>
                                  <p:childTnLst>
                                    <p:animMotion origin="layout" path="M -3.95833E-6 -4.81481E-6 L 0.10573 -4.81481E-6 " pathEditMode="relative" rAng="0" ptsTypes="AA">
                                      <p:cBhvr>
                                        <p:cTn id="119" dur="2000" fill="hold"/>
                                        <p:tgtEl>
                                          <p:spTgt spid="11">
                                            <p:txEl>
                                              <p:pRg st="1" end="1"/>
                                            </p:txEl>
                                          </p:spTgt>
                                        </p:tgtEl>
                                        <p:attrNameLst>
                                          <p:attrName>ppt_x</p:attrName>
                                          <p:attrName>ppt_y</p:attrName>
                                        </p:attrNameLst>
                                      </p:cBhvr>
                                      <p:rCtr x="5286" y="0"/>
                                    </p:animMotion>
                                  </p:childTnLst>
                                </p:cTn>
                              </p:par>
                              <p:par>
                                <p:cTn id="120" presetID="0" presetClass="path" presetSubtype="0" accel="50000" decel="50000" fill="hold" grpId="1" nodeType="withEffect">
                                  <p:stCondLst>
                                    <p:cond delay="0"/>
                                  </p:stCondLst>
                                  <p:childTnLst>
                                    <p:animMotion origin="layout" path="M -2.5E-6 2.22222E-6 L -0.12083 0.04028 " pathEditMode="relative" rAng="0" ptsTypes="AA">
                                      <p:cBhvr>
                                        <p:cTn id="121" dur="2000" fill="hold"/>
                                        <p:tgtEl>
                                          <p:spTgt spid="16"/>
                                        </p:tgtEl>
                                        <p:attrNameLst>
                                          <p:attrName>ppt_x</p:attrName>
                                          <p:attrName>ppt_y</p:attrName>
                                        </p:attrNameLst>
                                      </p:cBhvr>
                                      <p:rCtr x="-6042" y="2014"/>
                                    </p:animMotion>
                                  </p:childTnLst>
                                </p:cTn>
                              </p:par>
                              <p:par>
                                <p:cTn id="122" presetID="0" presetClass="path" presetSubtype="0" accel="50000" decel="50000" fill="hold" grpId="1" nodeType="withEffect">
                                  <p:stCondLst>
                                    <p:cond delay="0"/>
                                  </p:stCondLst>
                                  <p:childTnLst>
                                    <p:animMotion origin="layout" path="M -2.08333E-6 -3.33333E-6 L 0.09818 -3.33333E-6 " pathEditMode="relative" rAng="0" ptsTypes="AA">
                                      <p:cBhvr>
                                        <p:cTn id="123" dur="2000" fill="hold"/>
                                        <p:tgtEl>
                                          <p:spTgt spid="10">
                                            <p:bg/>
                                          </p:spTgt>
                                        </p:tgtEl>
                                        <p:attrNameLst>
                                          <p:attrName>ppt_x</p:attrName>
                                          <p:attrName>ppt_y</p:attrName>
                                        </p:attrNameLst>
                                      </p:cBhvr>
                                      <p:rCtr x="4909" y="0"/>
                                    </p:animMotion>
                                  </p:childTnLst>
                                </p:cTn>
                              </p:par>
                              <p:par>
                                <p:cTn id="124" presetID="0" presetClass="path" presetSubtype="0" accel="50000" decel="50000" fill="hold" grpId="1" nodeType="withEffect">
                                  <p:stCondLst>
                                    <p:cond delay="0"/>
                                  </p:stCondLst>
                                  <p:childTnLst>
                                    <p:animMotion origin="layout" path="M -3.95833E-6 3.7037E-7 L 0.09818 3.7037E-7 " pathEditMode="relative" rAng="0" ptsTypes="AA">
                                      <p:cBhvr>
                                        <p:cTn id="125" dur="2000" fill="hold"/>
                                        <p:tgtEl>
                                          <p:spTgt spid="10">
                                            <p:txEl>
                                              <p:pRg st="0" end="0"/>
                                            </p:txEl>
                                          </p:spTgt>
                                        </p:tgtEl>
                                        <p:attrNameLst>
                                          <p:attrName>ppt_x</p:attrName>
                                          <p:attrName>ppt_y</p:attrName>
                                        </p:attrNameLst>
                                      </p:cBhvr>
                                      <p:rCtr x="4909" y="0"/>
                                    </p:animMotion>
                                  </p:childTnLst>
                                </p:cTn>
                              </p:par>
                              <p:par>
                                <p:cTn id="126" presetID="0" presetClass="path" presetSubtype="0" accel="50000" decel="50000" fill="hold" grpId="1" nodeType="withEffect">
                                  <p:stCondLst>
                                    <p:cond delay="0"/>
                                  </p:stCondLst>
                                  <p:childTnLst>
                                    <p:animMotion origin="layout" path="M -3.95833E-6 -2.22222E-6 L 0.09818 -2.22222E-6 " pathEditMode="relative" rAng="0" ptsTypes="AA">
                                      <p:cBhvr>
                                        <p:cTn id="127" dur="2000" fill="hold"/>
                                        <p:tgtEl>
                                          <p:spTgt spid="10">
                                            <p:txEl>
                                              <p:pRg st="1" end="1"/>
                                            </p:txEl>
                                          </p:spTgt>
                                        </p:tgtEl>
                                        <p:attrNameLst>
                                          <p:attrName>ppt_x</p:attrName>
                                          <p:attrName>ppt_y</p:attrName>
                                        </p:attrNameLst>
                                      </p:cBhvr>
                                      <p:rCtr x="4909" y="0"/>
                                    </p:animMotion>
                                  </p:childTnLst>
                                </p:cTn>
                              </p:par>
                              <p:par>
                                <p:cTn id="128" presetID="0" presetClass="path" presetSubtype="0" accel="50000" decel="50000" fill="hold" grpId="1" nodeType="withEffect">
                                  <p:stCondLst>
                                    <p:cond delay="0"/>
                                  </p:stCondLst>
                                  <p:childTnLst>
                                    <p:animMotion origin="layout" path="M -2.5E-6 -1.48148E-6 L -0.12083 0.05046 " pathEditMode="relative" rAng="0" ptsTypes="AA">
                                      <p:cBhvr>
                                        <p:cTn id="129" dur="2000" fill="hold"/>
                                        <p:tgtEl>
                                          <p:spTgt spid="15"/>
                                        </p:tgtEl>
                                        <p:attrNameLst>
                                          <p:attrName>ppt_x</p:attrName>
                                          <p:attrName>ppt_y</p:attrName>
                                        </p:attrNameLst>
                                      </p:cBhvr>
                                      <p:rCtr x="-6042" y="2523"/>
                                    </p:animMotion>
                                  </p:childTnLst>
                                </p:cTn>
                              </p:par>
                              <p:par>
                                <p:cTn id="130" presetID="0" presetClass="path" presetSubtype="0" accel="50000" decel="50000" fill="hold" grpId="1" nodeType="withEffect">
                                  <p:stCondLst>
                                    <p:cond delay="0"/>
                                  </p:stCondLst>
                                  <p:childTnLst>
                                    <p:animMotion origin="layout" path="M -2.08333E-6 -7.40741E-7 L 0.09818 -7.40741E-7 " pathEditMode="relative" rAng="0" ptsTypes="AA">
                                      <p:cBhvr>
                                        <p:cTn id="131" dur="2000" fill="hold"/>
                                        <p:tgtEl>
                                          <p:spTgt spid="4097">
                                            <p:bg/>
                                          </p:spTgt>
                                        </p:tgtEl>
                                        <p:attrNameLst>
                                          <p:attrName>ppt_x</p:attrName>
                                          <p:attrName>ppt_y</p:attrName>
                                        </p:attrNameLst>
                                      </p:cBhvr>
                                      <p:rCtr x="4909" y="0"/>
                                    </p:animMotion>
                                  </p:childTnLst>
                                </p:cTn>
                              </p:par>
                              <p:par>
                                <p:cTn id="132" presetID="0" presetClass="path" presetSubtype="0" accel="50000" decel="50000" fill="hold" grpId="1" nodeType="withEffect">
                                  <p:stCondLst>
                                    <p:cond delay="0"/>
                                  </p:stCondLst>
                                  <p:childTnLst>
                                    <p:animMotion origin="layout" path="M -3.95833E-6 2.96296E-6 L 0.09818 2.96296E-6 " pathEditMode="relative" rAng="0" ptsTypes="AA">
                                      <p:cBhvr>
                                        <p:cTn id="133" dur="2000" fill="hold"/>
                                        <p:tgtEl>
                                          <p:spTgt spid="4097">
                                            <p:txEl>
                                              <p:pRg st="0" end="0"/>
                                            </p:txEl>
                                          </p:spTgt>
                                        </p:tgtEl>
                                        <p:attrNameLst>
                                          <p:attrName>ppt_x</p:attrName>
                                          <p:attrName>ppt_y</p:attrName>
                                        </p:attrNameLst>
                                      </p:cBhvr>
                                      <p:rCtr x="4909" y="0"/>
                                    </p:animMotion>
                                  </p:childTnLst>
                                </p:cTn>
                              </p:par>
                              <p:par>
                                <p:cTn id="134" presetID="0" presetClass="path" presetSubtype="0" accel="50000" decel="50000" fill="hold" grpId="1" nodeType="withEffect">
                                  <p:stCondLst>
                                    <p:cond delay="0"/>
                                  </p:stCondLst>
                                  <p:childTnLst>
                                    <p:animMotion origin="layout" path="M -3.95833E-6 3.7037E-7 L 0.09818 3.7037E-7 " pathEditMode="relative" rAng="0" ptsTypes="AA">
                                      <p:cBhvr>
                                        <p:cTn id="135" dur="2000" fill="hold"/>
                                        <p:tgtEl>
                                          <p:spTgt spid="4097">
                                            <p:txEl>
                                              <p:pRg st="1" end="1"/>
                                            </p:txEl>
                                          </p:spTgt>
                                        </p:tgtEl>
                                        <p:attrNameLst>
                                          <p:attrName>ppt_x</p:attrName>
                                          <p:attrName>ppt_y</p:attrName>
                                        </p:attrNameLst>
                                      </p:cBhvr>
                                      <p:rCtr x="4909" y="0"/>
                                    </p:animMotion>
                                  </p:childTnLst>
                                </p:cTn>
                              </p:par>
                              <p:par>
                                <p:cTn id="136" presetID="0" presetClass="path" presetSubtype="0" accel="50000" decel="50000" fill="hold" grpId="1" nodeType="withEffect">
                                  <p:stCondLst>
                                    <p:cond delay="0"/>
                                  </p:stCondLst>
                                  <p:childTnLst>
                                    <p:animMotion origin="layout" path="M -2.5E-6 1.11111E-6 L -0.12135 0.05764 " pathEditMode="relative" rAng="0" ptsTypes="AA">
                                      <p:cBhvr>
                                        <p:cTn id="137" dur="2000" fill="hold"/>
                                        <p:tgtEl>
                                          <p:spTgt spid="14"/>
                                        </p:tgtEl>
                                        <p:attrNameLst>
                                          <p:attrName>ppt_x</p:attrName>
                                          <p:attrName>ppt_y</p:attrName>
                                        </p:attrNameLst>
                                      </p:cBhvr>
                                      <p:rCtr x="-6068" y="2870"/>
                                    </p:animMotion>
                                  </p:childTnLst>
                                </p:cTn>
                              </p:par>
                              <p:par>
                                <p:cTn id="138" presetID="0" presetClass="path" presetSubtype="0" accel="50000" decel="50000" fill="hold" grpId="1" nodeType="withEffect">
                                  <p:stCondLst>
                                    <p:cond delay="0"/>
                                  </p:stCondLst>
                                  <p:childTnLst>
                                    <p:animMotion origin="layout" path="M -2.08333E-6 1.85185E-6 L 0.09063 1.85185E-6 " pathEditMode="relative" rAng="0" ptsTypes="AA">
                                      <p:cBhvr>
                                        <p:cTn id="139" dur="2000" fill="hold"/>
                                        <p:tgtEl>
                                          <p:spTgt spid="8">
                                            <p:bg/>
                                          </p:spTgt>
                                        </p:tgtEl>
                                        <p:attrNameLst>
                                          <p:attrName>ppt_x</p:attrName>
                                          <p:attrName>ppt_y</p:attrName>
                                        </p:attrNameLst>
                                      </p:cBhvr>
                                      <p:rCtr x="4531" y="0"/>
                                    </p:animMotion>
                                  </p:childTnLst>
                                </p:cTn>
                              </p:par>
                              <p:par>
                                <p:cTn id="140" presetID="0" presetClass="path" presetSubtype="0" accel="50000" decel="50000" fill="hold" grpId="1" nodeType="withEffect">
                                  <p:stCondLst>
                                    <p:cond delay="0"/>
                                  </p:stCondLst>
                                  <p:childTnLst>
                                    <p:animMotion origin="layout" path="M -3.95833E-6 -4.44444E-6 L 0.09063 -4.44444E-6 " pathEditMode="relative" rAng="0" ptsTypes="AA">
                                      <p:cBhvr>
                                        <p:cTn id="141" dur="2000" fill="hold"/>
                                        <p:tgtEl>
                                          <p:spTgt spid="8">
                                            <p:txEl>
                                              <p:pRg st="0" end="0"/>
                                            </p:txEl>
                                          </p:spTgt>
                                        </p:tgtEl>
                                        <p:attrNameLst>
                                          <p:attrName>ppt_x</p:attrName>
                                          <p:attrName>ppt_y</p:attrName>
                                        </p:attrNameLst>
                                      </p:cBhvr>
                                      <p:rCtr x="4531" y="0"/>
                                    </p:animMotion>
                                  </p:childTnLst>
                                </p:cTn>
                              </p:par>
                              <p:par>
                                <p:cTn id="142" presetID="0" presetClass="path" presetSubtype="0" accel="50000" decel="50000" fill="hold" grpId="1" nodeType="withEffect">
                                  <p:stCondLst>
                                    <p:cond delay="0"/>
                                  </p:stCondLst>
                                  <p:childTnLst>
                                    <p:animMotion origin="layout" path="M -3.95833E-6 2.96296E-6 L 0.09063 2.96296E-6 " pathEditMode="relative" rAng="0" ptsTypes="AA">
                                      <p:cBhvr>
                                        <p:cTn id="143" dur="2000" fill="hold"/>
                                        <p:tgtEl>
                                          <p:spTgt spid="8">
                                            <p:txEl>
                                              <p:pRg st="1" end="1"/>
                                            </p:txEl>
                                          </p:spTgt>
                                        </p:tgtEl>
                                        <p:attrNameLst>
                                          <p:attrName>ppt_x</p:attrName>
                                          <p:attrName>ppt_y</p:attrName>
                                        </p:attrNameLst>
                                      </p:cBhvr>
                                      <p:rCtr x="4531" y="0"/>
                                    </p:animMotion>
                                  </p:childTnLst>
                                </p:cTn>
                              </p:par>
                              <p:par>
                                <p:cTn id="144" presetID="0" presetClass="path" presetSubtype="0" accel="50000" decel="50000" fill="hold" grpId="1" nodeType="withEffect">
                                  <p:stCondLst>
                                    <p:cond delay="0"/>
                                  </p:stCondLst>
                                  <p:childTnLst>
                                    <p:animMotion origin="layout" path="M -2.5E-6 1.11022E-16 L -0.1138 0.04745 " pathEditMode="relative" rAng="0" ptsTypes="AA">
                                      <p:cBhvr>
                                        <p:cTn id="145" dur="2000" fill="hold"/>
                                        <p:tgtEl>
                                          <p:spTgt spid="13"/>
                                        </p:tgtEl>
                                        <p:attrNameLst>
                                          <p:attrName>ppt_x</p:attrName>
                                          <p:attrName>ppt_y</p:attrName>
                                        </p:attrNameLst>
                                      </p:cBhvr>
                                      <p:rCtr x="-5690" y="2361"/>
                                    </p:animMotion>
                                  </p:childTnLst>
                                </p:cTn>
                              </p:par>
                              <p:par>
                                <p:cTn id="146" presetID="0" presetClass="path" presetSubtype="0" accel="50000" decel="50000" fill="hold" grpId="1" nodeType="withEffect">
                                  <p:stCondLst>
                                    <p:cond delay="0"/>
                                  </p:stCondLst>
                                  <p:childTnLst>
                                    <p:animMotion origin="layout" path="M -2.08333E-6 4.44444E-6 L 0.08308 4.44444E-6 " pathEditMode="relative" rAng="0" ptsTypes="AA">
                                      <p:cBhvr>
                                        <p:cTn id="147" dur="2000" fill="hold"/>
                                        <p:tgtEl>
                                          <p:spTgt spid="9">
                                            <p:bg/>
                                          </p:spTgt>
                                        </p:tgtEl>
                                        <p:attrNameLst>
                                          <p:attrName>ppt_x</p:attrName>
                                          <p:attrName>ppt_y</p:attrName>
                                        </p:attrNameLst>
                                      </p:cBhvr>
                                      <p:rCtr x="4154" y="0"/>
                                    </p:animMotion>
                                  </p:childTnLst>
                                </p:cTn>
                              </p:par>
                              <p:par>
                                <p:cTn id="148" presetID="0" presetClass="path" presetSubtype="0" accel="50000" decel="50000" fill="hold" grpId="1" nodeType="withEffect">
                                  <p:stCondLst>
                                    <p:cond delay="0"/>
                                  </p:stCondLst>
                                  <p:childTnLst>
                                    <p:animMotion origin="layout" path="M -3.95833E-6 -1.85185E-6 L 0.08308 -1.85185E-6 " pathEditMode="relative" rAng="0" ptsTypes="AA">
                                      <p:cBhvr>
                                        <p:cTn id="149" dur="2000" fill="hold"/>
                                        <p:tgtEl>
                                          <p:spTgt spid="9">
                                            <p:txEl>
                                              <p:pRg st="0" end="0"/>
                                            </p:txEl>
                                          </p:spTgt>
                                        </p:tgtEl>
                                        <p:attrNameLst>
                                          <p:attrName>ppt_x</p:attrName>
                                          <p:attrName>ppt_y</p:attrName>
                                        </p:attrNameLst>
                                      </p:cBhvr>
                                      <p:rCtr x="4154" y="0"/>
                                    </p:animMotion>
                                  </p:childTnLst>
                                </p:cTn>
                              </p:par>
                              <p:par>
                                <p:cTn id="150" presetID="0" presetClass="path" presetSubtype="0" accel="50000" decel="50000" fill="hold" grpId="1" nodeType="withEffect">
                                  <p:stCondLst>
                                    <p:cond delay="0"/>
                                  </p:stCondLst>
                                  <p:childTnLst>
                                    <p:animMotion origin="layout" path="M -3.95833E-6 -4.44444E-6 L 0.08308 -4.44444E-6 " pathEditMode="relative" rAng="0" ptsTypes="AA">
                                      <p:cBhvr>
                                        <p:cTn id="151" dur="2000" fill="hold"/>
                                        <p:tgtEl>
                                          <p:spTgt spid="9">
                                            <p:txEl>
                                              <p:pRg st="1" end="1"/>
                                            </p:txEl>
                                          </p:spTgt>
                                        </p:tgtEl>
                                        <p:attrNameLst>
                                          <p:attrName>ppt_x</p:attrName>
                                          <p:attrName>ppt_y</p:attrName>
                                        </p:attrNameLst>
                                      </p:cBhvr>
                                      <p:rCtr x="4154" y="0"/>
                                    </p:animMotion>
                                  </p:childTnLst>
                                </p:cTn>
                              </p:par>
                              <p:par>
                                <p:cTn id="152" presetID="3" presetClass="entr" presetSubtype="10" fill="hold" nodeType="withEffect">
                                  <p:stCondLst>
                                    <p:cond delay="1500"/>
                                  </p:stCondLst>
                                  <p:childTnLst>
                                    <p:set>
                                      <p:cBhvr>
                                        <p:cTn id="153" dur="1" fill="hold">
                                          <p:stCondLst>
                                            <p:cond delay="0"/>
                                          </p:stCondLst>
                                        </p:cTn>
                                        <p:tgtEl>
                                          <p:spTgt spid="18"/>
                                        </p:tgtEl>
                                        <p:attrNameLst>
                                          <p:attrName>style.visibility</p:attrName>
                                        </p:attrNameLst>
                                      </p:cBhvr>
                                      <p:to>
                                        <p:strVal val="visible"/>
                                      </p:to>
                                    </p:set>
                                    <p:animEffect transition="in" filter="blinds(horizontal)">
                                      <p:cBhvr>
                                        <p:cTn id="154" dur="500"/>
                                        <p:tgtEl>
                                          <p:spTgt spid="18"/>
                                        </p:tgtEl>
                                      </p:cBhvr>
                                    </p:animEffect>
                                  </p:childTnLst>
                                </p:cTn>
                              </p:par>
                              <p:par>
                                <p:cTn id="155" presetID="3" presetClass="entr" presetSubtype="10" fill="hold" nodeType="withEffect">
                                  <p:stCondLst>
                                    <p:cond delay="1500"/>
                                  </p:stCondLst>
                                  <p:childTnLst>
                                    <p:set>
                                      <p:cBhvr>
                                        <p:cTn id="156" dur="1" fill="hold">
                                          <p:stCondLst>
                                            <p:cond delay="0"/>
                                          </p:stCondLst>
                                        </p:cTn>
                                        <p:tgtEl>
                                          <p:spTgt spid="23"/>
                                        </p:tgtEl>
                                        <p:attrNameLst>
                                          <p:attrName>style.visibility</p:attrName>
                                        </p:attrNameLst>
                                      </p:cBhvr>
                                      <p:to>
                                        <p:strVal val="visible"/>
                                      </p:to>
                                    </p:set>
                                    <p:animEffect transition="in" filter="blinds(horizontal)">
                                      <p:cBhvr>
                                        <p:cTn id="157" dur="500"/>
                                        <p:tgtEl>
                                          <p:spTgt spid="23"/>
                                        </p:tgtEl>
                                      </p:cBhvr>
                                    </p:animEffect>
                                  </p:childTnLst>
                                </p:cTn>
                              </p:par>
                              <p:par>
                                <p:cTn id="158" presetID="3" presetClass="entr" presetSubtype="10" fill="hold" nodeType="withEffect">
                                  <p:stCondLst>
                                    <p:cond delay="1500"/>
                                  </p:stCondLst>
                                  <p:childTnLst>
                                    <p:set>
                                      <p:cBhvr>
                                        <p:cTn id="159" dur="1" fill="hold">
                                          <p:stCondLst>
                                            <p:cond delay="0"/>
                                          </p:stCondLst>
                                        </p:cTn>
                                        <p:tgtEl>
                                          <p:spTgt spid="24"/>
                                        </p:tgtEl>
                                        <p:attrNameLst>
                                          <p:attrName>style.visibility</p:attrName>
                                        </p:attrNameLst>
                                      </p:cBhvr>
                                      <p:to>
                                        <p:strVal val="visible"/>
                                      </p:to>
                                    </p:set>
                                    <p:animEffect transition="in" filter="blinds(horizontal)">
                                      <p:cBhvr>
                                        <p:cTn id="160" dur="500"/>
                                        <p:tgtEl>
                                          <p:spTgt spid="24"/>
                                        </p:tgtEl>
                                      </p:cBhvr>
                                    </p:animEffect>
                                  </p:childTnLst>
                                </p:cTn>
                              </p:par>
                              <p:par>
                                <p:cTn id="161" presetID="3" presetClass="entr" presetSubtype="10" fill="hold" nodeType="withEffect">
                                  <p:stCondLst>
                                    <p:cond delay="1500"/>
                                  </p:stCondLst>
                                  <p:childTnLst>
                                    <p:set>
                                      <p:cBhvr>
                                        <p:cTn id="162" dur="1" fill="hold">
                                          <p:stCondLst>
                                            <p:cond delay="0"/>
                                          </p:stCondLst>
                                        </p:cTn>
                                        <p:tgtEl>
                                          <p:spTgt spid="26"/>
                                        </p:tgtEl>
                                        <p:attrNameLst>
                                          <p:attrName>style.visibility</p:attrName>
                                        </p:attrNameLst>
                                      </p:cBhvr>
                                      <p:to>
                                        <p:strVal val="visible"/>
                                      </p:to>
                                    </p:set>
                                    <p:animEffect transition="in" filter="blinds(horizontal)">
                                      <p:cBhvr>
                                        <p:cTn id="163" dur="500"/>
                                        <p:tgtEl>
                                          <p:spTgt spid="26"/>
                                        </p:tgtEl>
                                      </p:cBhvr>
                                    </p:animEffect>
                                  </p:childTnLst>
                                </p:cTn>
                              </p:par>
                              <p:par>
                                <p:cTn id="164" presetID="3" presetClass="entr" presetSubtype="10" fill="hold" nodeType="withEffect">
                                  <p:stCondLst>
                                    <p:cond delay="1500"/>
                                  </p:stCondLst>
                                  <p:childTnLst>
                                    <p:set>
                                      <p:cBhvr>
                                        <p:cTn id="165" dur="1" fill="hold">
                                          <p:stCondLst>
                                            <p:cond delay="0"/>
                                          </p:stCondLst>
                                        </p:cTn>
                                        <p:tgtEl>
                                          <p:spTgt spid="28"/>
                                        </p:tgtEl>
                                        <p:attrNameLst>
                                          <p:attrName>style.visibility</p:attrName>
                                        </p:attrNameLst>
                                      </p:cBhvr>
                                      <p:to>
                                        <p:strVal val="visible"/>
                                      </p:to>
                                    </p:set>
                                    <p:animEffect transition="in" filter="blinds(horizontal)">
                                      <p:cBhvr>
                                        <p:cTn id="166" dur="500"/>
                                        <p:tgtEl>
                                          <p:spTgt spid="28"/>
                                        </p:tgtEl>
                                      </p:cBhvr>
                                    </p:animEffect>
                                  </p:childTnLst>
                                </p:cTn>
                              </p:par>
                              <p:par>
                                <p:cTn id="167" presetID="3" presetClass="entr" presetSubtype="10" fill="hold" nodeType="withEffect">
                                  <p:stCondLst>
                                    <p:cond delay="1500"/>
                                  </p:stCondLst>
                                  <p:childTnLst>
                                    <p:set>
                                      <p:cBhvr>
                                        <p:cTn id="168" dur="1" fill="hold">
                                          <p:stCondLst>
                                            <p:cond delay="0"/>
                                          </p:stCondLst>
                                        </p:cTn>
                                        <p:tgtEl>
                                          <p:spTgt spid="29"/>
                                        </p:tgtEl>
                                        <p:attrNameLst>
                                          <p:attrName>style.visibility</p:attrName>
                                        </p:attrNameLst>
                                      </p:cBhvr>
                                      <p:to>
                                        <p:strVal val="visible"/>
                                      </p:to>
                                    </p:set>
                                    <p:animEffect transition="in" filter="blinds(horizontal)">
                                      <p:cBhvr>
                                        <p:cTn id="169" dur="500"/>
                                        <p:tgtEl>
                                          <p:spTgt spid="29"/>
                                        </p:tgtEl>
                                      </p:cBhvr>
                                    </p:animEffect>
                                  </p:childTnLst>
                                </p:cTn>
                              </p:par>
                              <p:par>
                                <p:cTn id="170" presetID="3" presetClass="entr" presetSubtype="10" fill="hold" nodeType="withEffect">
                                  <p:stCondLst>
                                    <p:cond delay="1500"/>
                                  </p:stCondLst>
                                  <p:childTnLst>
                                    <p:set>
                                      <p:cBhvr>
                                        <p:cTn id="171" dur="1" fill="hold">
                                          <p:stCondLst>
                                            <p:cond delay="0"/>
                                          </p:stCondLst>
                                        </p:cTn>
                                        <p:tgtEl>
                                          <p:spTgt spid="32"/>
                                        </p:tgtEl>
                                        <p:attrNameLst>
                                          <p:attrName>style.visibility</p:attrName>
                                        </p:attrNameLst>
                                      </p:cBhvr>
                                      <p:to>
                                        <p:strVal val="visible"/>
                                      </p:to>
                                    </p:set>
                                    <p:animEffect transition="in" filter="blinds(horizontal)">
                                      <p:cBhvr>
                                        <p:cTn id="172" dur="500"/>
                                        <p:tgtEl>
                                          <p:spTgt spid="32"/>
                                        </p:tgtEl>
                                      </p:cBhvr>
                                    </p:animEffect>
                                  </p:childTnLst>
                                </p:cTn>
                              </p:par>
                              <p:par>
                                <p:cTn id="173" presetID="3" presetClass="entr" presetSubtype="10" fill="hold" nodeType="withEffect">
                                  <p:stCondLst>
                                    <p:cond delay="1500"/>
                                  </p:stCondLst>
                                  <p:childTnLst>
                                    <p:set>
                                      <p:cBhvr>
                                        <p:cTn id="174" dur="1" fill="hold">
                                          <p:stCondLst>
                                            <p:cond delay="0"/>
                                          </p:stCondLst>
                                        </p:cTn>
                                        <p:tgtEl>
                                          <p:spTgt spid="33"/>
                                        </p:tgtEl>
                                        <p:attrNameLst>
                                          <p:attrName>style.visibility</p:attrName>
                                        </p:attrNameLst>
                                      </p:cBhvr>
                                      <p:to>
                                        <p:strVal val="visible"/>
                                      </p:to>
                                    </p:set>
                                    <p:animEffect transition="in" filter="blinds(horizontal)">
                                      <p:cBhvr>
                                        <p:cTn id="175" dur="500"/>
                                        <p:tgtEl>
                                          <p:spTgt spid="33"/>
                                        </p:tgtEl>
                                      </p:cBhvr>
                                    </p:animEffect>
                                  </p:childTnLst>
                                </p:cTn>
                              </p:par>
                              <p:par>
                                <p:cTn id="176" presetID="3" presetClass="entr" presetSubtype="10" fill="hold" nodeType="withEffect">
                                  <p:stCondLst>
                                    <p:cond delay="1500"/>
                                  </p:stCondLst>
                                  <p:childTnLst>
                                    <p:set>
                                      <p:cBhvr>
                                        <p:cTn id="177" dur="1" fill="hold">
                                          <p:stCondLst>
                                            <p:cond delay="0"/>
                                          </p:stCondLst>
                                        </p:cTn>
                                        <p:tgtEl>
                                          <p:spTgt spid="34"/>
                                        </p:tgtEl>
                                        <p:attrNameLst>
                                          <p:attrName>style.visibility</p:attrName>
                                        </p:attrNameLst>
                                      </p:cBhvr>
                                      <p:to>
                                        <p:strVal val="visible"/>
                                      </p:to>
                                    </p:set>
                                    <p:animEffect transition="in" filter="blinds(horizontal)">
                                      <p:cBhvr>
                                        <p:cTn id="178" dur="500"/>
                                        <p:tgtEl>
                                          <p:spTgt spid="34"/>
                                        </p:tgtEl>
                                      </p:cBhvr>
                                    </p:animEffect>
                                  </p:childTnLst>
                                </p:cTn>
                              </p:par>
                              <p:par>
                                <p:cTn id="179" presetID="3" presetClass="entr" presetSubtype="10" fill="hold" nodeType="withEffect">
                                  <p:stCondLst>
                                    <p:cond delay="1500"/>
                                  </p:stCondLst>
                                  <p:childTnLst>
                                    <p:set>
                                      <p:cBhvr>
                                        <p:cTn id="180" dur="1" fill="hold">
                                          <p:stCondLst>
                                            <p:cond delay="0"/>
                                          </p:stCondLst>
                                        </p:cTn>
                                        <p:tgtEl>
                                          <p:spTgt spid="35"/>
                                        </p:tgtEl>
                                        <p:attrNameLst>
                                          <p:attrName>style.visibility</p:attrName>
                                        </p:attrNameLst>
                                      </p:cBhvr>
                                      <p:to>
                                        <p:strVal val="visible"/>
                                      </p:to>
                                    </p:set>
                                    <p:animEffect transition="in" filter="blinds(horizontal)">
                                      <p:cBhvr>
                                        <p:cTn id="181" dur="500"/>
                                        <p:tgtEl>
                                          <p:spTgt spid="35"/>
                                        </p:tgtEl>
                                      </p:cBhvr>
                                    </p:animEffect>
                                  </p:childTnLst>
                                </p:cTn>
                              </p:par>
                              <p:par>
                                <p:cTn id="182" presetID="10" presetClass="entr" presetSubtype="0" fill="hold" grpId="0" nodeType="withEffect">
                                  <p:stCondLst>
                                    <p:cond delay="1500"/>
                                  </p:stCondLst>
                                  <p:childTnLst>
                                    <p:set>
                                      <p:cBhvr>
                                        <p:cTn id="183" dur="1" fill="hold">
                                          <p:stCondLst>
                                            <p:cond delay="0"/>
                                          </p:stCondLst>
                                        </p:cTn>
                                        <p:tgtEl>
                                          <p:spTgt spid="25"/>
                                        </p:tgtEl>
                                        <p:attrNameLst>
                                          <p:attrName>style.visibility</p:attrName>
                                        </p:attrNameLst>
                                      </p:cBhvr>
                                      <p:to>
                                        <p:strVal val="visible"/>
                                      </p:to>
                                    </p:set>
                                    <p:animEffect transition="in" filter="fade">
                                      <p:cBhvr>
                                        <p:cTn id="184" dur="2000"/>
                                        <p:tgtEl>
                                          <p:spTgt spid="25"/>
                                        </p:tgtEl>
                                      </p:cBhvr>
                                    </p:animEffect>
                                  </p:childTnLst>
                                </p:cTn>
                              </p:par>
                              <p:par>
                                <p:cTn id="185" presetID="10" presetClass="entr" presetSubtype="0" fill="hold" grpId="0" nodeType="withEffect">
                                  <p:stCondLst>
                                    <p:cond delay="1500"/>
                                  </p:stCondLst>
                                  <p:childTnLst>
                                    <p:set>
                                      <p:cBhvr>
                                        <p:cTn id="186" dur="1" fill="hold">
                                          <p:stCondLst>
                                            <p:cond delay="0"/>
                                          </p:stCondLst>
                                        </p:cTn>
                                        <p:tgtEl>
                                          <p:spTgt spid="27"/>
                                        </p:tgtEl>
                                        <p:attrNameLst>
                                          <p:attrName>style.visibility</p:attrName>
                                        </p:attrNameLst>
                                      </p:cBhvr>
                                      <p:to>
                                        <p:strVal val="visible"/>
                                      </p:to>
                                    </p:set>
                                    <p:animEffect transition="in" filter="fade">
                                      <p:cBhvr>
                                        <p:cTn id="187" dur="2000"/>
                                        <p:tgtEl>
                                          <p:spTgt spid="27"/>
                                        </p:tgtEl>
                                      </p:cBhvr>
                                    </p:animEffec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12317"/>
                                        </p:tgtEl>
                                        <p:attrNameLst>
                                          <p:attrName>style.visibility</p:attrName>
                                        </p:attrNameLst>
                                      </p:cBhvr>
                                      <p:to>
                                        <p:strVal val="visible"/>
                                      </p:to>
                                    </p:set>
                                    <p:animEffect transition="in" filter="fade">
                                      <p:cBhvr>
                                        <p:cTn id="192" dur="500"/>
                                        <p:tgtEl>
                                          <p:spTgt spid="12317"/>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2316"/>
                                        </p:tgtEl>
                                        <p:attrNameLst>
                                          <p:attrName>style.visibility</p:attrName>
                                        </p:attrNameLst>
                                      </p:cBhvr>
                                      <p:to>
                                        <p:strVal val="visible"/>
                                      </p:to>
                                    </p:set>
                                    <p:animEffect transition="in" filter="fade">
                                      <p:cBhvr>
                                        <p:cTn id="195" dur="500"/>
                                        <p:tgtEl>
                                          <p:spTgt spid="12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build="allAtOnce" animBg="1"/>
      <p:bldP spid="4097" grpId="1" build="allAtOnce" animBg="1"/>
      <p:bldP spid="8" grpId="0" build="allAtOnce" animBg="1"/>
      <p:bldP spid="8" grpId="1" build="allAtOnce" animBg="1"/>
      <p:bldP spid="9" grpId="0" build="allAtOnce" animBg="1"/>
      <p:bldP spid="9" grpId="1" build="allAtOnce" animBg="1"/>
      <p:bldP spid="10" grpId="0" build="allAtOnce" animBg="1"/>
      <p:bldP spid="10" grpId="1" build="allAtOnce" animBg="1"/>
      <p:bldP spid="11" grpId="0" build="allAtOnce" animBg="1"/>
      <p:bldP spid="11" grpId="1" build="allAtOnce"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4099" grpId="0" animBg="1"/>
      <p:bldP spid="4099" grpId="1" animBg="1"/>
      <p:bldP spid="25" grpId="0"/>
      <p:bldP spid="27" grpId="0"/>
      <p:bldP spid="12316" grpId="0"/>
      <p:bldP spid="123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3" descr="C:\Users\Ruby\Desktop\chandu\SuperStock_1555R-90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6413" y="1371600"/>
            <a:ext cx="6461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5" name="Straight Connector 74"/>
          <p:cNvCxnSpPr>
            <a:stCxn id="90" idx="2"/>
            <a:endCxn id="88" idx="0"/>
          </p:cNvCxnSpPr>
          <p:nvPr/>
        </p:nvCxnSpPr>
        <p:spPr>
          <a:xfrm rot="16200000" flipH="1">
            <a:off x="3685382" y="3175793"/>
            <a:ext cx="1016000" cy="7096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90" idx="2"/>
            <a:endCxn id="88" idx="0"/>
          </p:cNvCxnSpPr>
          <p:nvPr/>
        </p:nvCxnSpPr>
        <p:spPr>
          <a:xfrm rot="16200000" flipH="1">
            <a:off x="3685382" y="3175793"/>
            <a:ext cx="1016000" cy="709613"/>
          </a:xfrm>
          <a:prstGeom prst="line">
            <a:avLst/>
          </a:prstGeom>
          <a:ln w="6350">
            <a:solidFill>
              <a:srgbClr val="F7213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86" idx="0"/>
            <a:endCxn id="96" idx="2"/>
          </p:cNvCxnSpPr>
          <p:nvPr/>
        </p:nvCxnSpPr>
        <p:spPr>
          <a:xfrm rot="5400000" flipH="1" flipV="1">
            <a:off x="6226969" y="3404394"/>
            <a:ext cx="1012825" cy="255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86" idx="0"/>
            <a:endCxn id="96" idx="2"/>
          </p:cNvCxnSpPr>
          <p:nvPr/>
        </p:nvCxnSpPr>
        <p:spPr>
          <a:xfrm rot="5400000" flipH="1" flipV="1">
            <a:off x="6226969" y="3404394"/>
            <a:ext cx="1012825" cy="255587"/>
          </a:xfrm>
          <a:prstGeom prst="line">
            <a:avLst/>
          </a:prstGeom>
          <a:ln w="28575">
            <a:solidFill>
              <a:srgbClr val="DD090E"/>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91" idx="2"/>
            <a:endCxn id="84" idx="0"/>
          </p:cNvCxnSpPr>
          <p:nvPr/>
        </p:nvCxnSpPr>
        <p:spPr>
          <a:xfrm rot="16200000" flipH="1">
            <a:off x="2548732" y="3105943"/>
            <a:ext cx="1066800" cy="7985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7288" name="Title 1"/>
          <p:cNvSpPr>
            <a:spLocks noGrp="1"/>
          </p:cNvSpPr>
          <p:nvPr>
            <p:ph type="title" idx="4294967295"/>
          </p:nvPr>
        </p:nvSpPr>
        <p:spPr>
          <a:xfrm>
            <a:off x="914400" y="341313"/>
            <a:ext cx="10350500" cy="1133475"/>
          </a:xfrm>
        </p:spPr>
        <p:txBody>
          <a:bodyPr/>
          <a:lstStyle/>
          <a:p>
            <a:pPr eaLnBrk="1" hangingPunct="1"/>
            <a:r>
              <a:rPr lang="en-US" smtClean="0">
                <a:latin typeface="Arial" panose="020B0604020202020204" pitchFamily="34" charset="0"/>
                <a:cs typeface="Arial" panose="020B0604020202020204" pitchFamily="34" charset="0"/>
              </a:rPr>
              <a:t>BGM </a:t>
            </a:r>
          </a:p>
        </p:txBody>
      </p:sp>
      <p:cxnSp>
        <p:nvCxnSpPr>
          <p:cNvPr id="68" name="Straight Connector 67"/>
          <p:cNvCxnSpPr>
            <a:stCxn id="85" idx="0"/>
            <a:endCxn id="93" idx="2"/>
          </p:cNvCxnSpPr>
          <p:nvPr/>
        </p:nvCxnSpPr>
        <p:spPr>
          <a:xfrm rot="5400000" flipH="1" flipV="1">
            <a:off x="7178676" y="3541712"/>
            <a:ext cx="9906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96" idx="2"/>
            <a:endCxn id="85" idx="0"/>
          </p:cNvCxnSpPr>
          <p:nvPr/>
        </p:nvCxnSpPr>
        <p:spPr>
          <a:xfrm rot="16200000" flipH="1">
            <a:off x="6760369" y="3126581"/>
            <a:ext cx="1012825" cy="8112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95" idx="2"/>
            <a:endCxn id="86" idx="0"/>
          </p:cNvCxnSpPr>
          <p:nvPr/>
        </p:nvCxnSpPr>
        <p:spPr>
          <a:xfrm rot="16200000" flipH="1">
            <a:off x="5688013" y="3121025"/>
            <a:ext cx="1050925" cy="784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87" idx="0"/>
            <a:endCxn id="95" idx="2"/>
          </p:cNvCxnSpPr>
          <p:nvPr/>
        </p:nvCxnSpPr>
        <p:spPr>
          <a:xfrm rot="5400000" flipH="1" flipV="1">
            <a:off x="5192713" y="3409950"/>
            <a:ext cx="1050925" cy="206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94" idx="2"/>
            <a:endCxn id="87" idx="0"/>
          </p:cNvCxnSpPr>
          <p:nvPr/>
        </p:nvCxnSpPr>
        <p:spPr>
          <a:xfrm rot="16200000" flipH="1">
            <a:off x="4718844" y="3142456"/>
            <a:ext cx="1012825" cy="779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88" idx="0"/>
            <a:endCxn id="94" idx="2"/>
          </p:cNvCxnSpPr>
          <p:nvPr/>
        </p:nvCxnSpPr>
        <p:spPr>
          <a:xfrm rot="5400000" flipH="1" flipV="1">
            <a:off x="4185444" y="3388519"/>
            <a:ext cx="1012825" cy="2873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85" idx="0"/>
            <a:endCxn id="93" idx="2"/>
          </p:cNvCxnSpPr>
          <p:nvPr/>
        </p:nvCxnSpPr>
        <p:spPr>
          <a:xfrm rot="5400000" flipH="1" flipV="1">
            <a:off x="7178676" y="3541712"/>
            <a:ext cx="990600" cy="3175"/>
          </a:xfrm>
          <a:prstGeom prst="line">
            <a:avLst/>
          </a:prstGeom>
          <a:ln w="6350">
            <a:solidFill>
              <a:srgbClr val="F7213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96" idx="2"/>
            <a:endCxn id="85" idx="0"/>
          </p:cNvCxnSpPr>
          <p:nvPr/>
        </p:nvCxnSpPr>
        <p:spPr>
          <a:xfrm rot="16200000" flipH="1">
            <a:off x="6760369" y="3126581"/>
            <a:ext cx="1012825" cy="811213"/>
          </a:xfrm>
          <a:prstGeom prst="line">
            <a:avLst/>
          </a:prstGeom>
          <a:ln w="15875">
            <a:solidFill>
              <a:srgbClr val="FC0A3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95" idx="2"/>
            <a:endCxn id="86" idx="0"/>
          </p:cNvCxnSpPr>
          <p:nvPr/>
        </p:nvCxnSpPr>
        <p:spPr>
          <a:xfrm rot="16200000" flipH="1">
            <a:off x="5688013" y="3121025"/>
            <a:ext cx="1050925" cy="784225"/>
          </a:xfrm>
          <a:prstGeom prst="line">
            <a:avLst/>
          </a:prstGeom>
          <a:ln w="38100">
            <a:solidFill>
              <a:srgbClr val="C1031E"/>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95" idx="2"/>
            <a:endCxn id="87" idx="0"/>
          </p:cNvCxnSpPr>
          <p:nvPr/>
        </p:nvCxnSpPr>
        <p:spPr>
          <a:xfrm rot="5400000">
            <a:off x="5192713" y="3409950"/>
            <a:ext cx="1050925" cy="206375"/>
          </a:xfrm>
          <a:prstGeom prst="line">
            <a:avLst/>
          </a:prstGeom>
          <a:ln w="38100" cmpd="sng">
            <a:solidFill>
              <a:srgbClr val="C1031E"/>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87" idx="0"/>
            <a:endCxn id="94" idx="2"/>
          </p:cNvCxnSpPr>
          <p:nvPr/>
        </p:nvCxnSpPr>
        <p:spPr>
          <a:xfrm rot="16200000" flipV="1">
            <a:off x="4718844" y="3142456"/>
            <a:ext cx="1012825" cy="779463"/>
          </a:xfrm>
          <a:prstGeom prst="line">
            <a:avLst/>
          </a:prstGeom>
          <a:ln w="28575">
            <a:solidFill>
              <a:srgbClr val="DD090E"/>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94" idx="2"/>
            <a:endCxn id="88" idx="0"/>
          </p:cNvCxnSpPr>
          <p:nvPr/>
        </p:nvCxnSpPr>
        <p:spPr>
          <a:xfrm rot="5400000">
            <a:off x="4185444" y="3388519"/>
            <a:ext cx="1012825" cy="287337"/>
          </a:xfrm>
          <a:prstGeom prst="line">
            <a:avLst/>
          </a:prstGeom>
          <a:ln w="15875">
            <a:solidFill>
              <a:srgbClr val="FC0A32"/>
            </a:solidFill>
          </a:ln>
        </p:spPr>
        <p:style>
          <a:lnRef idx="1">
            <a:schemeClr val="accent1"/>
          </a:lnRef>
          <a:fillRef idx="0">
            <a:schemeClr val="accent1"/>
          </a:fillRef>
          <a:effectRef idx="0">
            <a:schemeClr val="accent1"/>
          </a:effectRef>
          <a:fontRef idx="minor">
            <a:schemeClr val="tx1"/>
          </a:fontRef>
        </p:style>
      </p:cxnSp>
      <p:sp>
        <p:nvSpPr>
          <p:cNvPr id="84" name="Oval 3"/>
          <p:cNvSpPr>
            <a:spLocks noChangeArrowheads="1"/>
          </p:cNvSpPr>
          <p:nvPr/>
        </p:nvSpPr>
        <p:spPr bwMode="auto">
          <a:xfrm>
            <a:off x="3200400" y="4038600"/>
            <a:ext cx="561975" cy="457200"/>
          </a:xfrm>
          <a:prstGeom prst="ellipse">
            <a:avLst/>
          </a:prstGeom>
          <a:solidFill>
            <a:srgbClr val="FFFFFF"/>
          </a:solidFill>
          <a:ln w="9525">
            <a:solidFill>
              <a:srgbClr val="000000"/>
            </a:solidFill>
            <a:round/>
            <a:headEnd/>
            <a:tailEnd/>
          </a:ln>
        </p:spPr>
        <p:txBody>
          <a:bodyPr lIns="81639" tIns="40820" rIns="81639" bIns="40820" anchor="ctr" anchorCtr="1"/>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gn="ctr" eaLnBrk="1" hangingPunct="1">
              <a:lnSpc>
                <a:spcPct val="100000"/>
              </a:lnSpc>
              <a:spcBef>
                <a:spcPct val="0"/>
              </a:spcBef>
              <a:buClrTx/>
              <a:buSzTx/>
              <a:buFontTx/>
              <a:buNone/>
            </a:pPr>
            <a:r>
              <a:rPr lang="en-GB" sz="1500"/>
              <a:t>w2</a:t>
            </a:r>
          </a:p>
        </p:txBody>
      </p:sp>
      <p:sp>
        <p:nvSpPr>
          <p:cNvPr id="85" name="Oval 3"/>
          <p:cNvSpPr>
            <a:spLocks noChangeArrowheads="1"/>
          </p:cNvSpPr>
          <p:nvPr/>
        </p:nvSpPr>
        <p:spPr bwMode="auto">
          <a:xfrm>
            <a:off x="7391400" y="4038600"/>
            <a:ext cx="561975" cy="457200"/>
          </a:xfrm>
          <a:prstGeom prst="ellipse">
            <a:avLst/>
          </a:prstGeom>
          <a:solidFill>
            <a:srgbClr val="FFFFFF"/>
          </a:solidFill>
          <a:ln w="9525">
            <a:solidFill>
              <a:srgbClr val="000000"/>
            </a:solidFill>
            <a:round/>
            <a:headEnd/>
            <a:tailEnd/>
          </a:ln>
        </p:spPr>
        <p:txBody>
          <a:bodyPr lIns="81639" tIns="40820" rIns="81639" bIns="40820" anchor="ctr" anchorCtr="1"/>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gn="ctr" eaLnBrk="1" hangingPunct="1">
              <a:lnSpc>
                <a:spcPct val="100000"/>
              </a:lnSpc>
              <a:spcBef>
                <a:spcPct val="0"/>
              </a:spcBef>
              <a:buClrTx/>
              <a:buSzTx/>
              <a:buFontTx/>
              <a:buNone/>
            </a:pPr>
            <a:r>
              <a:rPr lang="en-GB" sz="1500"/>
              <a:t>w6</a:t>
            </a:r>
          </a:p>
        </p:txBody>
      </p:sp>
      <p:sp>
        <p:nvSpPr>
          <p:cNvPr id="86" name="Oval 3"/>
          <p:cNvSpPr>
            <a:spLocks noChangeArrowheads="1"/>
          </p:cNvSpPr>
          <p:nvPr/>
        </p:nvSpPr>
        <p:spPr bwMode="auto">
          <a:xfrm>
            <a:off x="6324600" y="4038600"/>
            <a:ext cx="561975" cy="457200"/>
          </a:xfrm>
          <a:prstGeom prst="ellipse">
            <a:avLst/>
          </a:prstGeom>
          <a:solidFill>
            <a:srgbClr val="FFFFFF"/>
          </a:solidFill>
          <a:ln w="9525">
            <a:solidFill>
              <a:srgbClr val="000000"/>
            </a:solidFill>
            <a:round/>
            <a:headEnd/>
            <a:tailEnd/>
          </a:ln>
        </p:spPr>
        <p:txBody>
          <a:bodyPr lIns="81639" tIns="40820" rIns="81639" bIns="40820" anchor="ctr" anchorCtr="1"/>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gn="ctr" eaLnBrk="1" hangingPunct="1">
              <a:lnSpc>
                <a:spcPct val="100000"/>
              </a:lnSpc>
              <a:spcBef>
                <a:spcPct val="0"/>
              </a:spcBef>
              <a:buClrTx/>
              <a:buSzTx/>
              <a:buFontTx/>
              <a:buNone/>
            </a:pPr>
            <a:r>
              <a:rPr lang="en-GB" sz="1500"/>
              <a:t>w5</a:t>
            </a:r>
          </a:p>
        </p:txBody>
      </p:sp>
      <p:sp>
        <p:nvSpPr>
          <p:cNvPr id="87" name="Oval 3"/>
          <p:cNvSpPr>
            <a:spLocks noChangeArrowheads="1"/>
          </p:cNvSpPr>
          <p:nvPr/>
        </p:nvSpPr>
        <p:spPr bwMode="auto">
          <a:xfrm>
            <a:off x="5334000" y="4038600"/>
            <a:ext cx="561975" cy="457200"/>
          </a:xfrm>
          <a:prstGeom prst="ellipse">
            <a:avLst/>
          </a:prstGeom>
          <a:solidFill>
            <a:srgbClr val="FFFFFF"/>
          </a:solidFill>
          <a:ln w="9525">
            <a:solidFill>
              <a:srgbClr val="000000"/>
            </a:solidFill>
            <a:round/>
            <a:headEnd/>
            <a:tailEnd/>
          </a:ln>
        </p:spPr>
        <p:txBody>
          <a:bodyPr lIns="81639" tIns="40820" rIns="81639" bIns="40820" anchor="ctr" anchorCtr="1"/>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gn="ctr" eaLnBrk="1" hangingPunct="1">
              <a:lnSpc>
                <a:spcPct val="100000"/>
              </a:lnSpc>
              <a:spcBef>
                <a:spcPct val="0"/>
              </a:spcBef>
              <a:buClrTx/>
              <a:buSzTx/>
              <a:buFontTx/>
              <a:buNone/>
            </a:pPr>
            <a:r>
              <a:rPr lang="en-GB" sz="1500"/>
              <a:t>w4</a:t>
            </a:r>
          </a:p>
        </p:txBody>
      </p:sp>
      <p:sp>
        <p:nvSpPr>
          <p:cNvPr id="88" name="Oval 3"/>
          <p:cNvSpPr>
            <a:spLocks noChangeArrowheads="1"/>
          </p:cNvSpPr>
          <p:nvPr/>
        </p:nvSpPr>
        <p:spPr bwMode="auto">
          <a:xfrm>
            <a:off x="4267200" y="4038600"/>
            <a:ext cx="561975" cy="457200"/>
          </a:xfrm>
          <a:prstGeom prst="ellipse">
            <a:avLst/>
          </a:prstGeom>
          <a:solidFill>
            <a:srgbClr val="FFFFFF"/>
          </a:solidFill>
          <a:ln w="9525">
            <a:solidFill>
              <a:srgbClr val="000000"/>
            </a:solidFill>
            <a:round/>
            <a:headEnd/>
            <a:tailEnd/>
          </a:ln>
        </p:spPr>
        <p:txBody>
          <a:bodyPr lIns="81639" tIns="40820" rIns="81639" bIns="40820" anchor="ctr" anchorCtr="1"/>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gn="ctr" eaLnBrk="1" hangingPunct="1">
              <a:lnSpc>
                <a:spcPct val="100000"/>
              </a:lnSpc>
              <a:spcBef>
                <a:spcPct val="0"/>
              </a:spcBef>
              <a:buClrTx/>
              <a:buSzTx/>
              <a:buFontTx/>
              <a:buNone/>
            </a:pPr>
            <a:r>
              <a:rPr lang="en-GB" sz="1500"/>
              <a:t>w3</a:t>
            </a:r>
          </a:p>
        </p:txBody>
      </p:sp>
      <p:sp>
        <p:nvSpPr>
          <p:cNvPr id="89" name="Oval 3"/>
          <p:cNvSpPr>
            <a:spLocks noChangeArrowheads="1"/>
          </p:cNvSpPr>
          <p:nvPr/>
        </p:nvSpPr>
        <p:spPr bwMode="auto">
          <a:xfrm>
            <a:off x="2209800" y="4038600"/>
            <a:ext cx="563563" cy="457200"/>
          </a:xfrm>
          <a:prstGeom prst="ellipse">
            <a:avLst/>
          </a:prstGeom>
          <a:solidFill>
            <a:srgbClr val="FFFFFF"/>
          </a:solidFill>
          <a:ln w="9525">
            <a:solidFill>
              <a:srgbClr val="000000"/>
            </a:solidFill>
            <a:round/>
            <a:headEnd/>
            <a:tailEnd/>
          </a:ln>
        </p:spPr>
        <p:txBody>
          <a:bodyPr lIns="81639" tIns="40820" rIns="81639" bIns="40820" anchor="ctr" anchorCtr="1"/>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gn="ctr" eaLnBrk="1" hangingPunct="1">
              <a:lnSpc>
                <a:spcPct val="100000"/>
              </a:lnSpc>
              <a:spcBef>
                <a:spcPct val="0"/>
              </a:spcBef>
              <a:buClrTx/>
              <a:buSzTx/>
              <a:buFontTx/>
              <a:buNone/>
            </a:pPr>
            <a:r>
              <a:rPr lang="en-GB" sz="1500"/>
              <a:t>w1</a:t>
            </a:r>
          </a:p>
        </p:txBody>
      </p:sp>
      <p:pic>
        <p:nvPicPr>
          <p:cNvPr id="90" name="Picture 4" descr="C:\Users\Ruby\Desktop\chandu\019pet-animal-do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438400"/>
            <a:ext cx="666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5" descr="C:\Users\Ruby\Desktop\chandu\animal-minds-hd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438400"/>
            <a:ext cx="793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9" descr="C:\Users\Ruby\Desktop\chandu\Football20220Smal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2438400"/>
            <a:ext cx="5588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10" descr="C:\Users\Ruby\Desktop\chandu\cricke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2438400"/>
            <a:ext cx="5699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12" descr="C:\Users\Ruby\Desktop\chandu\happy ca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2438400"/>
            <a:ext cx="52546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13" descr="C:\Users\Ruby\Desktop\chandu\SuperStock_1555R-90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438400"/>
            <a:ext cx="5175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14" descr="C:\Users\Ruby\Desktop\chandu\funny_animals_0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9400" y="2438400"/>
            <a:ext cx="4635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3" descr="C:\Users\Ruby\Desktop\chandu\maritime_womens_football.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0" y="2514600"/>
            <a:ext cx="685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Oval 3"/>
          <p:cNvSpPr>
            <a:spLocks noChangeArrowheads="1"/>
          </p:cNvSpPr>
          <p:nvPr/>
        </p:nvSpPr>
        <p:spPr bwMode="auto">
          <a:xfrm>
            <a:off x="8382000" y="4114800"/>
            <a:ext cx="561975" cy="457200"/>
          </a:xfrm>
          <a:prstGeom prst="ellipse">
            <a:avLst/>
          </a:prstGeom>
          <a:solidFill>
            <a:srgbClr val="FFFFFF"/>
          </a:solidFill>
          <a:ln w="9525">
            <a:solidFill>
              <a:srgbClr val="000000"/>
            </a:solidFill>
            <a:round/>
            <a:headEnd/>
            <a:tailEnd/>
          </a:ln>
        </p:spPr>
        <p:txBody>
          <a:bodyPr lIns="81639" tIns="40820" rIns="81639" bIns="40820" anchor="ctr" anchorCtr="1"/>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gn="ctr" eaLnBrk="1" hangingPunct="1">
              <a:lnSpc>
                <a:spcPct val="100000"/>
              </a:lnSpc>
              <a:spcBef>
                <a:spcPct val="0"/>
              </a:spcBef>
              <a:buClrTx/>
              <a:buSzTx/>
              <a:buFontTx/>
              <a:buNone/>
            </a:pPr>
            <a:r>
              <a:rPr lang="en-GB" sz="1500"/>
              <a:t>w7</a:t>
            </a:r>
          </a:p>
        </p:txBody>
      </p:sp>
      <p:cxnSp>
        <p:nvCxnSpPr>
          <p:cNvPr id="99" name="Straight Connector 98"/>
          <p:cNvCxnSpPr>
            <a:stCxn id="91" idx="2"/>
            <a:endCxn id="89" idx="0"/>
          </p:cNvCxnSpPr>
          <p:nvPr/>
        </p:nvCxnSpPr>
        <p:spPr>
          <a:xfrm rot="5400000">
            <a:off x="2053432" y="3409156"/>
            <a:ext cx="1066800" cy="192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84" idx="0"/>
            <a:endCxn id="90" idx="2"/>
          </p:cNvCxnSpPr>
          <p:nvPr/>
        </p:nvCxnSpPr>
        <p:spPr>
          <a:xfrm rot="5400000" flipH="1" flipV="1">
            <a:off x="3151982" y="3352006"/>
            <a:ext cx="1016000" cy="3571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3" idx="2"/>
            <a:endCxn id="98" idx="0"/>
          </p:cNvCxnSpPr>
          <p:nvPr/>
        </p:nvCxnSpPr>
        <p:spPr>
          <a:xfrm rot="16200000" flipH="1">
            <a:off x="7635876" y="3087687"/>
            <a:ext cx="1066800" cy="987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98" idx="0"/>
            <a:endCxn id="92" idx="2"/>
          </p:cNvCxnSpPr>
          <p:nvPr/>
        </p:nvCxnSpPr>
        <p:spPr>
          <a:xfrm rot="16200000" flipV="1">
            <a:off x="8032750" y="3484563"/>
            <a:ext cx="1106487" cy="1539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Oval 3"/>
          <p:cNvSpPr>
            <a:spLocks noChangeArrowheads="1"/>
          </p:cNvSpPr>
          <p:nvPr/>
        </p:nvSpPr>
        <p:spPr bwMode="auto">
          <a:xfrm>
            <a:off x="9220200" y="4114800"/>
            <a:ext cx="561975" cy="457200"/>
          </a:xfrm>
          <a:prstGeom prst="ellipse">
            <a:avLst/>
          </a:prstGeom>
          <a:solidFill>
            <a:srgbClr val="FFFFFF"/>
          </a:solidFill>
          <a:ln w="9525">
            <a:solidFill>
              <a:srgbClr val="000000"/>
            </a:solidFill>
            <a:round/>
            <a:headEnd/>
            <a:tailEnd/>
          </a:ln>
        </p:spPr>
        <p:txBody>
          <a:bodyPr lIns="81639" tIns="40820" rIns="81639" bIns="40820" anchor="ctr" anchorCtr="1"/>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gn="ctr" eaLnBrk="1" hangingPunct="1">
              <a:lnSpc>
                <a:spcPct val="100000"/>
              </a:lnSpc>
              <a:spcBef>
                <a:spcPct val="0"/>
              </a:spcBef>
              <a:buClrTx/>
              <a:buSzTx/>
              <a:buFontTx/>
              <a:buNone/>
            </a:pPr>
            <a:r>
              <a:rPr lang="en-GB" sz="1500"/>
              <a:t>w8</a:t>
            </a:r>
          </a:p>
        </p:txBody>
      </p:sp>
      <p:cxnSp>
        <p:nvCxnSpPr>
          <p:cNvPr id="106" name="Straight Connector 105"/>
          <p:cNvCxnSpPr>
            <a:stCxn id="104" idx="0"/>
            <a:endCxn id="97" idx="2"/>
          </p:cNvCxnSpPr>
          <p:nvPr/>
        </p:nvCxnSpPr>
        <p:spPr>
          <a:xfrm rot="16200000" flipV="1">
            <a:off x="8923338" y="3536950"/>
            <a:ext cx="1141412" cy="14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5867400" y="15240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9" name="TextBox 108"/>
          <p:cNvSpPr txBox="1">
            <a:spLocks noChangeArrowheads="1"/>
          </p:cNvSpPr>
          <p:nvPr/>
        </p:nvSpPr>
        <p:spPr bwMode="auto">
          <a:xfrm>
            <a:off x="4038600" y="1371600"/>
            <a:ext cx="139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r>
              <a:rPr lang="en-US" sz="1800">
                <a:solidFill>
                  <a:schemeClr val="tx1"/>
                </a:solidFill>
              </a:rPr>
              <a:t>Query Image</a:t>
            </a:r>
          </a:p>
        </p:txBody>
      </p:sp>
      <p:grpSp>
        <p:nvGrpSpPr>
          <p:cNvPr id="3" name="Group 109"/>
          <p:cNvGrpSpPr>
            <a:grpSpLocks/>
          </p:cNvGrpSpPr>
          <p:nvPr/>
        </p:nvGrpSpPr>
        <p:grpSpPr bwMode="auto">
          <a:xfrm>
            <a:off x="2116138" y="5176838"/>
            <a:ext cx="4913312" cy="646112"/>
            <a:chOff x="914400" y="5715000"/>
            <a:chExt cx="4913312" cy="646545"/>
          </a:xfrm>
        </p:grpSpPr>
        <p:sp>
          <p:nvSpPr>
            <p:cNvPr id="97328" name="TextBox 110"/>
            <p:cNvSpPr txBox="1">
              <a:spLocks noChangeArrowheads="1"/>
            </p:cNvSpPr>
            <p:nvPr/>
          </p:nvSpPr>
          <p:spPr bwMode="auto">
            <a:xfrm>
              <a:off x="914400" y="5715000"/>
              <a:ext cx="986167" cy="369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r>
                <a:rPr lang="en-US" sz="1800">
                  <a:solidFill>
                    <a:schemeClr val="tx1"/>
                  </a:solidFill>
                </a:rPr>
                <a:t>Results :</a:t>
              </a:r>
            </a:p>
          </p:txBody>
        </p:sp>
        <p:pic>
          <p:nvPicPr>
            <p:cNvPr id="97329" name="Picture 13" descr="C:\Users\Ruby\Desktop\chandu\SuperStock_1555R-90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715000"/>
              <a:ext cx="609600" cy="64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30" name="Picture 12" descr="C:\Users\Ruby\Desktop\chandu\happy ca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5715000"/>
              <a:ext cx="525463" cy="58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31" name="Picture 14" descr="C:\Users\Ruby\Desktop\chandu\funny_animals_0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5715000"/>
              <a:ext cx="463549" cy="58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32" name="Picture 4" descr="C:\Users\Ruby\Desktop\chandu\019pet-animal-dog.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19600" y="5715000"/>
              <a:ext cx="665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33" name="Picture 10" descr="C:\Users\Ruby\Desktop\chandu\cricke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5715000"/>
              <a:ext cx="5699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0" name="TextBox 109"/>
          <p:cNvSpPr txBox="1">
            <a:spLocks noChangeArrowheads="1"/>
          </p:cNvSpPr>
          <p:nvPr/>
        </p:nvSpPr>
        <p:spPr bwMode="auto">
          <a:xfrm>
            <a:off x="6096000" y="2057400"/>
            <a:ext cx="137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r>
              <a:rPr lang="en-US" sz="1800">
                <a:solidFill>
                  <a:schemeClr val="tx1"/>
                </a:solidFill>
                <a:latin typeface="Arial" panose="020B0604020202020204" pitchFamily="34" charset="0"/>
              </a:rPr>
              <a:t>Cash  Flow</a:t>
            </a:r>
          </a:p>
        </p:txBody>
      </p:sp>
      <p:cxnSp>
        <p:nvCxnSpPr>
          <p:cNvPr id="105" name="Straight Connector 104"/>
          <p:cNvCxnSpPr>
            <a:stCxn id="92" idx="2"/>
            <a:endCxn id="104" idx="0"/>
          </p:cNvCxnSpPr>
          <p:nvPr/>
        </p:nvCxnSpPr>
        <p:spPr>
          <a:xfrm rot="16200000" flipH="1">
            <a:off x="8451850" y="3065463"/>
            <a:ext cx="1106487" cy="992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p:cNvSpPr txBox="1">
            <a:spLocks noChangeArrowheads="1"/>
          </p:cNvSpPr>
          <p:nvPr/>
        </p:nvSpPr>
        <p:spPr bwMode="auto">
          <a:xfrm>
            <a:off x="2120900" y="6169025"/>
            <a:ext cx="94678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r>
              <a:rPr lang="en-US" sz="1800" i="1">
                <a:latin typeface="Calibri" panose="020F0502020204030204" pitchFamily="34" charset="0"/>
              </a:rPr>
              <a:t>*Suman karthik, chandrika pulla &amp; C.V. Jawahar,</a:t>
            </a:r>
            <a:r>
              <a:rPr lang="en-IN" sz="1800" b="1">
                <a:latin typeface="Calibri" panose="020F0502020204030204" pitchFamily="34" charset="0"/>
              </a:rPr>
              <a:t> "Incremental On-line semantic Indexing for Image Retrieval in Dynamic. Databases“</a:t>
            </a:r>
            <a:r>
              <a:rPr lang="en-IN" sz="1800">
                <a:latin typeface="Calibri" panose="020F0502020204030204" pitchFamily="34" charset="0"/>
              </a:rPr>
              <a:t>, Workshop on Semantic Learning and Applications, CVPR, 2008</a:t>
            </a:r>
            <a:endParaRPr lang="en-US" sz="1800" i="1">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par>
                                <p:cTn id="8" presetID="10" presetClass="entr" presetSubtype="0" fill="hold"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par>
                                <p:cTn id="11" presetID="10" presetClass="entr" presetSubtype="0"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fade">
                                      <p:cBhvr>
                                        <p:cTn id="13" dur="500"/>
                                        <p:tgtEl>
                                          <p:spTgt spid="85"/>
                                        </p:tgtEl>
                                      </p:cBhvr>
                                    </p:animEffect>
                                  </p:childTnLst>
                                </p:cTn>
                              </p:par>
                              <p:par>
                                <p:cTn id="14" presetID="10" presetClass="entr" presetSubtype="0" fill="hold" nodeType="with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fade">
                                      <p:cBhvr>
                                        <p:cTn id="16" dur="500"/>
                                        <p:tgtEl>
                                          <p:spTgt spid="86"/>
                                        </p:tgtEl>
                                      </p:cBhvr>
                                    </p:animEffect>
                                  </p:childTnLst>
                                </p:cTn>
                              </p:par>
                              <p:par>
                                <p:cTn id="17" presetID="10" presetClass="entr" presetSubtype="0" fill="hold" nodeType="with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500"/>
                                        <p:tgtEl>
                                          <p:spTgt spid="87"/>
                                        </p:tgtEl>
                                      </p:cBhvr>
                                    </p:animEffect>
                                  </p:childTnLst>
                                </p:cTn>
                              </p:par>
                              <p:par>
                                <p:cTn id="20" presetID="10" presetClass="entr" presetSubtype="0" fill="hold" nodeType="with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fade">
                                      <p:cBhvr>
                                        <p:cTn id="22" dur="500"/>
                                        <p:tgtEl>
                                          <p:spTgt spid="88"/>
                                        </p:tgtEl>
                                      </p:cBhvr>
                                    </p:animEffect>
                                  </p:childTnLst>
                                </p:cTn>
                              </p:par>
                              <p:par>
                                <p:cTn id="23" presetID="10" presetClass="entr" presetSubtype="0" fill="hold" nodeType="withEffect">
                                  <p:stCondLst>
                                    <p:cond delay="0"/>
                                  </p:stCondLst>
                                  <p:childTnLst>
                                    <p:set>
                                      <p:cBhvr>
                                        <p:cTn id="24" dur="1" fill="hold">
                                          <p:stCondLst>
                                            <p:cond delay="0"/>
                                          </p:stCondLst>
                                        </p:cTn>
                                        <p:tgtEl>
                                          <p:spTgt spid="89"/>
                                        </p:tgtEl>
                                        <p:attrNameLst>
                                          <p:attrName>style.visibility</p:attrName>
                                        </p:attrNameLst>
                                      </p:cBhvr>
                                      <p:to>
                                        <p:strVal val="visible"/>
                                      </p:to>
                                    </p:set>
                                    <p:animEffect transition="in" filter="fade">
                                      <p:cBhvr>
                                        <p:cTn id="25" dur="500"/>
                                        <p:tgtEl>
                                          <p:spTgt spid="89"/>
                                        </p:tgtEl>
                                      </p:cBhvr>
                                    </p:animEffect>
                                  </p:childTnLst>
                                </p:cTn>
                              </p:par>
                              <p:par>
                                <p:cTn id="26" presetID="10" presetClass="entr" presetSubtype="0" fill="hold" nodeType="with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fade">
                                      <p:cBhvr>
                                        <p:cTn id="28" dur="500"/>
                                        <p:tgtEl>
                                          <p:spTgt spid="91"/>
                                        </p:tgtEl>
                                      </p:cBhvr>
                                    </p:animEffect>
                                  </p:childTnLst>
                                </p:cTn>
                              </p:par>
                              <p:par>
                                <p:cTn id="29" presetID="10" presetClass="entr" presetSubtype="0" fill="hold" nodeType="with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fade">
                                      <p:cBhvr>
                                        <p:cTn id="31" dur="500"/>
                                        <p:tgtEl>
                                          <p:spTgt spid="92"/>
                                        </p:tgtEl>
                                      </p:cBhvr>
                                    </p:animEffect>
                                  </p:childTnLst>
                                </p:cTn>
                              </p:par>
                              <p:par>
                                <p:cTn id="32" presetID="10" presetClass="entr" presetSubtype="0" fill="hold" nodeType="with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fade">
                                      <p:cBhvr>
                                        <p:cTn id="34" dur="500"/>
                                        <p:tgtEl>
                                          <p:spTgt spid="93"/>
                                        </p:tgtEl>
                                      </p:cBhvr>
                                    </p:animEffect>
                                  </p:childTnLst>
                                </p:cTn>
                              </p:par>
                              <p:par>
                                <p:cTn id="35" presetID="10" presetClass="entr" presetSubtype="0" fill="hold" nodeType="withEffect">
                                  <p:stCondLst>
                                    <p:cond delay="0"/>
                                  </p:stCondLst>
                                  <p:childTnLst>
                                    <p:set>
                                      <p:cBhvr>
                                        <p:cTn id="36" dur="1" fill="hold">
                                          <p:stCondLst>
                                            <p:cond delay="0"/>
                                          </p:stCondLst>
                                        </p:cTn>
                                        <p:tgtEl>
                                          <p:spTgt spid="94"/>
                                        </p:tgtEl>
                                        <p:attrNameLst>
                                          <p:attrName>style.visibility</p:attrName>
                                        </p:attrNameLst>
                                      </p:cBhvr>
                                      <p:to>
                                        <p:strVal val="visible"/>
                                      </p:to>
                                    </p:set>
                                    <p:animEffect transition="in" filter="fade">
                                      <p:cBhvr>
                                        <p:cTn id="37" dur="500"/>
                                        <p:tgtEl>
                                          <p:spTgt spid="94"/>
                                        </p:tgtEl>
                                      </p:cBhvr>
                                    </p:animEffect>
                                  </p:childTnLst>
                                </p:cTn>
                              </p:par>
                              <p:par>
                                <p:cTn id="38" presetID="10" presetClass="entr" presetSubtype="0" fill="hold" nodeType="with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fade">
                                      <p:cBhvr>
                                        <p:cTn id="40" dur="500"/>
                                        <p:tgtEl>
                                          <p:spTgt spid="95"/>
                                        </p:tgtEl>
                                      </p:cBhvr>
                                    </p:animEffect>
                                  </p:childTnLst>
                                </p:cTn>
                              </p:par>
                              <p:par>
                                <p:cTn id="41" presetID="10" presetClass="entr" presetSubtype="0" fill="hold" nodeType="with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fade">
                                      <p:cBhvr>
                                        <p:cTn id="43" dur="500"/>
                                        <p:tgtEl>
                                          <p:spTgt spid="96"/>
                                        </p:tgtEl>
                                      </p:cBhvr>
                                    </p:animEffect>
                                  </p:childTnLst>
                                </p:cTn>
                              </p:par>
                              <p:par>
                                <p:cTn id="44" presetID="10" presetClass="entr" presetSubtype="0" fill="hold" nodeType="withEffect">
                                  <p:stCondLst>
                                    <p:cond delay="0"/>
                                  </p:stCondLst>
                                  <p:childTnLst>
                                    <p:set>
                                      <p:cBhvr>
                                        <p:cTn id="45" dur="1" fill="hold">
                                          <p:stCondLst>
                                            <p:cond delay="0"/>
                                          </p:stCondLst>
                                        </p:cTn>
                                        <p:tgtEl>
                                          <p:spTgt spid="97"/>
                                        </p:tgtEl>
                                        <p:attrNameLst>
                                          <p:attrName>style.visibility</p:attrName>
                                        </p:attrNameLst>
                                      </p:cBhvr>
                                      <p:to>
                                        <p:strVal val="visible"/>
                                      </p:to>
                                    </p:set>
                                    <p:animEffect transition="in" filter="fade">
                                      <p:cBhvr>
                                        <p:cTn id="46" dur="500"/>
                                        <p:tgtEl>
                                          <p:spTgt spid="97"/>
                                        </p:tgtEl>
                                      </p:cBhvr>
                                    </p:animEffect>
                                  </p:childTnLst>
                                </p:cTn>
                              </p:par>
                              <p:par>
                                <p:cTn id="47" presetID="10" presetClass="entr" presetSubtype="0" fill="hold" nodeType="withEffect">
                                  <p:stCondLst>
                                    <p:cond delay="0"/>
                                  </p:stCondLst>
                                  <p:childTnLst>
                                    <p:set>
                                      <p:cBhvr>
                                        <p:cTn id="48" dur="1" fill="hold">
                                          <p:stCondLst>
                                            <p:cond delay="0"/>
                                          </p:stCondLst>
                                        </p:cTn>
                                        <p:tgtEl>
                                          <p:spTgt spid="98"/>
                                        </p:tgtEl>
                                        <p:attrNameLst>
                                          <p:attrName>style.visibility</p:attrName>
                                        </p:attrNameLst>
                                      </p:cBhvr>
                                      <p:to>
                                        <p:strVal val="visible"/>
                                      </p:to>
                                    </p:set>
                                    <p:animEffect transition="in" filter="fade">
                                      <p:cBhvr>
                                        <p:cTn id="49" dur="500"/>
                                        <p:tgtEl>
                                          <p:spTgt spid="98"/>
                                        </p:tgtEl>
                                      </p:cBhvr>
                                    </p:animEffect>
                                  </p:childTnLst>
                                </p:cTn>
                              </p:par>
                              <p:par>
                                <p:cTn id="50" presetID="10" presetClass="entr" presetSubtype="0" fill="hold" nodeType="withEffect">
                                  <p:stCondLst>
                                    <p:cond delay="0"/>
                                  </p:stCondLst>
                                  <p:childTnLst>
                                    <p:set>
                                      <p:cBhvr>
                                        <p:cTn id="51" dur="1" fill="hold">
                                          <p:stCondLst>
                                            <p:cond delay="0"/>
                                          </p:stCondLst>
                                        </p:cTn>
                                        <p:tgtEl>
                                          <p:spTgt spid="99"/>
                                        </p:tgtEl>
                                        <p:attrNameLst>
                                          <p:attrName>style.visibility</p:attrName>
                                        </p:attrNameLst>
                                      </p:cBhvr>
                                      <p:to>
                                        <p:strVal val="visible"/>
                                      </p:to>
                                    </p:set>
                                    <p:animEffect transition="in" filter="fade">
                                      <p:cBhvr>
                                        <p:cTn id="52" dur="500"/>
                                        <p:tgtEl>
                                          <p:spTgt spid="99"/>
                                        </p:tgtEl>
                                      </p:cBhvr>
                                    </p:animEffect>
                                  </p:childTnLst>
                                </p:cTn>
                              </p:par>
                              <p:par>
                                <p:cTn id="53" presetID="10" presetClass="entr" presetSubtype="0" fill="hold" nodeType="with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500"/>
                                        <p:tgtEl>
                                          <p:spTgt spid="100"/>
                                        </p:tgtEl>
                                      </p:cBhvr>
                                    </p:animEffect>
                                  </p:childTnLst>
                                </p:cTn>
                              </p:par>
                              <p:par>
                                <p:cTn id="56" presetID="10" presetClass="entr" presetSubtype="0" fill="hold" nodeType="withEffect">
                                  <p:stCondLst>
                                    <p:cond delay="0"/>
                                  </p:stCondLst>
                                  <p:childTnLst>
                                    <p:set>
                                      <p:cBhvr>
                                        <p:cTn id="57" dur="1" fill="hold">
                                          <p:stCondLst>
                                            <p:cond delay="0"/>
                                          </p:stCondLst>
                                        </p:cTn>
                                        <p:tgtEl>
                                          <p:spTgt spid="101"/>
                                        </p:tgtEl>
                                        <p:attrNameLst>
                                          <p:attrName>style.visibility</p:attrName>
                                        </p:attrNameLst>
                                      </p:cBhvr>
                                      <p:to>
                                        <p:strVal val="visible"/>
                                      </p:to>
                                    </p:set>
                                    <p:animEffect transition="in" filter="fade">
                                      <p:cBhvr>
                                        <p:cTn id="58" dur="500"/>
                                        <p:tgtEl>
                                          <p:spTgt spid="101"/>
                                        </p:tgtEl>
                                      </p:cBhvr>
                                    </p:animEffect>
                                  </p:childTnLst>
                                </p:cTn>
                              </p:par>
                              <p:par>
                                <p:cTn id="59" presetID="10" presetClass="entr" presetSubtype="0" fill="hold" nodeType="with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fade">
                                      <p:cBhvr>
                                        <p:cTn id="61" dur="500"/>
                                        <p:tgtEl>
                                          <p:spTgt spid="75"/>
                                        </p:tgtEl>
                                      </p:cBhvr>
                                    </p:animEffect>
                                  </p:childTnLst>
                                </p:cTn>
                              </p:par>
                              <p:par>
                                <p:cTn id="62" presetID="10" presetClass="entr" presetSubtype="0" fill="hold" nodeType="withEffect">
                                  <p:stCondLst>
                                    <p:cond delay="0"/>
                                  </p:stCondLst>
                                  <p:childTnLst>
                                    <p:set>
                                      <p:cBhvr>
                                        <p:cTn id="63" dur="1" fill="hold">
                                          <p:stCondLst>
                                            <p:cond delay="0"/>
                                          </p:stCondLst>
                                        </p:cTn>
                                        <p:tgtEl>
                                          <p:spTgt spid="74"/>
                                        </p:tgtEl>
                                        <p:attrNameLst>
                                          <p:attrName>style.visibility</p:attrName>
                                        </p:attrNameLst>
                                      </p:cBhvr>
                                      <p:to>
                                        <p:strVal val="visible"/>
                                      </p:to>
                                    </p:set>
                                    <p:animEffect transition="in" filter="fade">
                                      <p:cBhvr>
                                        <p:cTn id="64" dur="500"/>
                                        <p:tgtEl>
                                          <p:spTgt spid="74"/>
                                        </p:tgtEl>
                                      </p:cBhvr>
                                    </p:animEffect>
                                  </p:childTnLst>
                                </p:cTn>
                              </p:par>
                              <p:par>
                                <p:cTn id="65" presetID="10" presetClass="entr" presetSubtype="0" fill="hold" nodeType="with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fade">
                                      <p:cBhvr>
                                        <p:cTn id="67" dur="500"/>
                                        <p:tgtEl>
                                          <p:spTgt spid="73"/>
                                        </p:tgtEl>
                                      </p:cBhvr>
                                    </p:animEffect>
                                  </p:childTnLst>
                                </p:cTn>
                              </p:par>
                              <p:par>
                                <p:cTn id="68" presetID="10" presetClass="entr" presetSubtype="0" fill="hold" nodeType="withEffect">
                                  <p:stCondLst>
                                    <p:cond delay="0"/>
                                  </p:stCondLst>
                                  <p:childTnLst>
                                    <p:set>
                                      <p:cBhvr>
                                        <p:cTn id="69" dur="1" fill="hold">
                                          <p:stCondLst>
                                            <p:cond delay="0"/>
                                          </p:stCondLst>
                                        </p:cTn>
                                        <p:tgtEl>
                                          <p:spTgt spid="72"/>
                                        </p:tgtEl>
                                        <p:attrNameLst>
                                          <p:attrName>style.visibility</p:attrName>
                                        </p:attrNameLst>
                                      </p:cBhvr>
                                      <p:to>
                                        <p:strVal val="visible"/>
                                      </p:to>
                                    </p:set>
                                    <p:animEffect transition="in" filter="fade">
                                      <p:cBhvr>
                                        <p:cTn id="70" dur="500"/>
                                        <p:tgtEl>
                                          <p:spTgt spid="72"/>
                                        </p:tgtEl>
                                      </p:cBhvr>
                                    </p:animEffect>
                                  </p:childTnLst>
                                </p:cTn>
                              </p:par>
                              <p:par>
                                <p:cTn id="71" presetID="10" presetClass="entr" presetSubtype="0" fill="hold" nodeType="with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fade">
                                      <p:cBhvr>
                                        <p:cTn id="73" dur="500"/>
                                        <p:tgtEl>
                                          <p:spTgt spid="71"/>
                                        </p:tgtEl>
                                      </p:cBhvr>
                                    </p:animEffect>
                                  </p:childTnLst>
                                </p:cTn>
                              </p:par>
                              <p:par>
                                <p:cTn id="74" presetID="10" presetClass="entr" presetSubtype="0" fill="hold" nodeType="with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fade">
                                      <p:cBhvr>
                                        <p:cTn id="76" dur="500"/>
                                        <p:tgtEl>
                                          <p:spTgt spid="70"/>
                                        </p:tgtEl>
                                      </p:cBhvr>
                                    </p:animEffect>
                                  </p:childTnLst>
                                </p:cTn>
                              </p:par>
                              <p:par>
                                <p:cTn id="77" presetID="10" presetClass="entr" presetSubtype="0" fill="hold" nodeType="with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par>
                                <p:cTn id="80" presetID="10" presetClass="entr" presetSubtype="0" fill="hold" nodeType="with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fade">
                                      <p:cBhvr>
                                        <p:cTn id="82" dur="500"/>
                                        <p:tgtEl>
                                          <p:spTgt spid="68"/>
                                        </p:tgtEl>
                                      </p:cBhvr>
                                    </p:animEffect>
                                  </p:childTnLst>
                                </p:cTn>
                              </p:par>
                              <p:par>
                                <p:cTn id="83" presetID="10" presetClass="entr" presetSubtype="0" fill="hold" nodeType="withEffect">
                                  <p:stCondLst>
                                    <p:cond delay="0"/>
                                  </p:stCondLst>
                                  <p:childTnLst>
                                    <p:set>
                                      <p:cBhvr>
                                        <p:cTn id="84" dur="1" fill="hold">
                                          <p:stCondLst>
                                            <p:cond delay="0"/>
                                          </p:stCondLst>
                                        </p:cTn>
                                        <p:tgtEl>
                                          <p:spTgt spid="102"/>
                                        </p:tgtEl>
                                        <p:attrNameLst>
                                          <p:attrName>style.visibility</p:attrName>
                                        </p:attrNameLst>
                                      </p:cBhvr>
                                      <p:to>
                                        <p:strVal val="visible"/>
                                      </p:to>
                                    </p:set>
                                    <p:animEffect transition="in" filter="fade">
                                      <p:cBhvr>
                                        <p:cTn id="85" dur="500"/>
                                        <p:tgtEl>
                                          <p:spTgt spid="102"/>
                                        </p:tgtEl>
                                      </p:cBhvr>
                                    </p:animEffect>
                                  </p:childTnLst>
                                </p:cTn>
                              </p:par>
                              <p:par>
                                <p:cTn id="86" presetID="10" presetClass="entr" presetSubtype="0" fill="hold" nodeType="withEffect">
                                  <p:stCondLst>
                                    <p:cond delay="0"/>
                                  </p:stCondLst>
                                  <p:childTnLst>
                                    <p:set>
                                      <p:cBhvr>
                                        <p:cTn id="87" dur="1" fill="hold">
                                          <p:stCondLst>
                                            <p:cond delay="0"/>
                                          </p:stCondLst>
                                        </p:cTn>
                                        <p:tgtEl>
                                          <p:spTgt spid="103"/>
                                        </p:tgtEl>
                                        <p:attrNameLst>
                                          <p:attrName>style.visibility</p:attrName>
                                        </p:attrNameLst>
                                      </p:cBhvr>
                                      <p:to>
                                        <p:strVal val="visible"/>
                                      </p:to>
                                    </p:set>
                                    <p:animEffect transition="in" filter="fade">
                                      <p:cBhvr>
                                        <p:cTn id="88" dur="500"/>
                                        <p:tgtEl>
                                          <p:spTgt spid="103"/>
                                        </p:tgtEl>
                                      </p:cBhvr>
                                    </p:animEffect>
                                  </p:childTnLst>
                                </p:cTn>
                              </p:par>
                              <p:par>
                                <p:cTn id="89" presetID="10" presetClass="entr" presetSubtype="0" fill="hold" nodeType="with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500"/>
                                        <p:tgtEl>
                                          <p:spTgt spid="104"/>
                                        </p:tgtEl>
                                      </p:cBhvr>
                                    </p:animEffect>
                                  </p:childTnLst>
                                </p:cTn>
                              </p:par>
                              <p:par>
                                <p:cTn id="92" presetID="10" presetClass="entr" presetSubtype="0" fill="hold" nodeType="withEffect">
                                  <p:stCondLst>
                                    <p:cond delay="0"/>
                                  </p:stCondLst>
                                  <p:childTnLst>
                                    <p:set>
                                      <p:cBhvr>
                                        <p:cTn id="93" dur="1" fill="hold">
                                          <p:stCondLst>
                                            <p:cond delay="0"/>
                                          </p:stCondLst>
                                        </p:cTn>
                                        <p:tgtEl>
                                          <p:spTgt spid="105"/>
                                        </p:tgtEl>
                                        <p:attrNameLst>
                                          <p:attrName>style.visibility</p:attrName>
                                        </p:attrNameLst>
                                      </p:cBhvr>
                                      <p:to>
                                        <p:strVal val="visible"/>
                                      </p:to>
                                    </p:set>
                                    <p:animEffect transition="in" filter="fade">
                                      <p:cBhvr>
                                        <p:cTn id="94" dur="500"/>
                                        <p:tgtEl>
                                          <p:spTgt spid="105"/>
                                        </p:tgtEl>
                                      </p:cBhvr>
                                    </p:animEffect>
                                  </p:childTnLst>
                                </p:cTn>
                              </p:par>
                              <p:par>
                                <p:cTn id="95" presetID="10" presetClass="entr" presetSubtype="0" fill="hold" nodeType="withEffect">
                                  <p:stCondLst>
                                    <p:cond delay="0"/>
                                  </p:stCondLst>
                                  <p:childTnLst>
                                    <p:set>
                                      <p:cBhvr>
                                        <p:cTn id="96" dur="1" fill="hold">
                                          <p:stCondLst>
                                            <p:cond delay="0"/>
                                          </p:stCondLst>
                                        </p:cTn>
                                        <p:tgtEl>
                                          <p:spTgt spid="106"/>
                                        </p:tgtEl>
                                        <p:attrNameLst>
                                          <p:attrName>style.visibility</p:attrName>
                                        </p:attrNameLst>
                                      </p:cBhvr>
                                      <p:to>
                                        <p:strVal val="visible"/>
                                      </p:to>
                                    </p:set>
                                    <p:animEffect transition="in" filter="fade">
                                      <p:cBhvr>
                                        <p:cTn id="97" dur="500"/>
                                        <p:tgtEl>
                                          <p:spTgt spid="106"/>
                                        </p:tgtEl>
                                      </p:cBhvr>
                                    </p:animEffect>
                                  </p:childTnLst>
                                </p:cTn>
                              </p:par>
                            </p:childTnLst>
                          </p:cTn>
                        </p:par>
                        <p:par>
                          <p:cTn id="98" fill="hold" nodeType="afterGroup">
                            <p:stCondLst>
                              <p:cond delay="500"/>
                            </p:stCondLst>
                            <p:childTnLst>
                              <p:par>
                                <p:cTn id="99" presetID="2" presetClass="entr" presetSubtype="8" fill="hold" nodeType="afterEffect">
                                  <p:stCondLst>
                                    <p:cond delay="0"/>
                                  </p:stCondLst>
                                  <p:childTnLst>
                                    <p:set>
                                      <p:cBhvr>
                                        <p:cTn id="100" dur="1" fill="hold">
                                          <p:stCondLst>
                                            <p:cond delay="0"/>
                                          </p:stCondLst>
                                        </p:cTn>
                                        <p:tgtEl>
                                          <p:spTgt spid="107"/>
                                        </p:tgtEl>
                                        <p:attrNameLst>
                                          <p:attrName>style.visibility</p:attrName>
                                        </p:attrNameLst>
                                      </p:cBhvr>
                                      <p:to>
                                        <p:strVal val="visible"/>
                                      </p:to>
                                    </p:set>
                                    <p:anim calcmode="lin" valueType="num">
                                      <p:cBhvr additive="base">
                                        <p:cTn id="101" dur="500" fill="hold"/>
                                        <p:tgtEl>
                                          <p:spTgt spid="107"/>
                                        </p:tgtEl>
                                        <p:attrNameLst>
                                          <p:attrName>ppt_x</p:attrName>
                                        </p:attrNameLst>
                                      </p:cBhvr>
                                      <p:tavLst>
                                        <p:tav tm="0">
                                          <p:val>
                                            <p:strVal val="0-#ppt_w/2"/>
                                          </p:val>
                                        </p:tav>
                                        <p:tav tm="100000">
                                          <p:val>
                                            <p:strVal val="#ppt_x"/>
                                          </p:val>
                                        </p:tav>
                                      </p:tavLst>
                                    </p:anim>
                                    <p:anim calcmode="lin" valueType="num">
                                      <p:cBhvr additive="base">
                                        <p:cTn id="102" dur="500" fill="hold"/>
                                        <p:tgtEl>
                                          <p:spTgt spid="107"/>
                                        </p:tgtEl>
                                        <p:attrNameLst>
                                          <p:attrName>ppt_y</p:attrName>
                                        </p:attrNameLst>
                                      </p:cBhvr>
                                      <p:tavLst>
                                        <p:tav tm="0">
                                          <p:val>
                                            <p:strVal val="#ppt_y"/>
                                          </p:val>
                                        </p:tav>
                                        <p:tav tm="100000">
                                          <p:val>
                                            <p:strVal val="#ppt_y"/>
                                          </p:val>
                                        </p:tav>
                                      </p:tavLst>
                                    </p:anim>
                                  </p:childTnLst>
                                </p:cTn>
                              </p:par>
                            </p:childTnLst>
                          </p:cTn>
                        </p:par>
                        <p:par>
                          <p:cTn id="103" fill="hold" nodeType="afterGroup">
                            <p:stCondLst>
                              <p:cond delay="1000"/>
                            </p:stCondLst>
                            <p:childTnLst>
                              <p:par>
                                <p:cTn id="104" presetID="1" presetClass="entr" presetSubtype="0"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childTnLst>
                                </p:cTn>
                              </p:par>
                            </p:childTnLst>
                          </p:cTn>
                        </p:par>
                        <p:par>
                          <p:cTn id="106" fill="hold" nodeType="afterGroup">
                            <p:stCondLst>
                              <p:cond delay="1000"/>
                            </p:stCondLst>
                            <p:childTnLst>
                              <p:par>
                                <p:cTn id="107" presetID="3" presetClass="entr" presetSubtype="10" fill="hold" grpId="0" nodeType="afterEffect">
                                  <p:stCondLst>
                                    <p:cond delay="0"/>
                                  </p:stCondLst>
                                  <p:childTnLst>
                                    <p:set>
                                      <p:cBhvr>
                                        <p:cTn id="108" dur="1" fill="hold">
                                          <p:stCondLst>
                                            <p:cond delay="0"/>
                                          </p:stCondLst>
                                        </p:cTn>
                                        <p:tgtEl>
                                          <p:spTgt spid="108"/>
                                        </p:tgtEl>
                                        <p:attrNameLst>
                                          <p:attrName>style.visibility</p:attrName>
                                        </p:attrNameLst>
                                      </p:cBhvr>
                                      <p:to>
                                        <p:strVal val="visible"/>
                                      </p:to>
                                    </p:set>
                                    <p:animEffect transition="in" filter="blinds(horizontal)">
                                      <p:cBhvr>
                                        <p:cTn id="109" dur="500"/>
                                        <p:tgtEl>
                                          <p:spTgt spid="108"/>
                                        </p:tgtEl>
                                      </p:cBhvr>
                                    </p:animEffect>
                                  </p:childTnLst>
                                </p:cTn>
                              </p:par>
                            </p:childTnLst>
                          </p:cTn>
                        </p:par>
                        <p:par>
                          <p:cTn id="110" fill="hold" nodeType="afterGroup">
                            <p:stCondLst>
                              <p:cond delay="1500"/>
                            </p:stCondLst>
                            <p:childTnLst>
                              <p:par>
                                <p:cTn id="111" presetID="0" presetClass="path" presetSubtype="0" accel="50000" decel="50000" fill="hold" grpId="1" nodeType="afterEffect">
                                  <p:stCondLst>
                                    <p:cond delay="0"/>
                                  </p:stCondLst>
                                  <p:childTnLst>
                                    <p:animMotion origin="layout" path="M -3.33333E-6 -3.33333E-6 L -0.00833 0.1 " pathEditMode="relative" rAng="0" ptsTypes="AA">
                                      <p:cBhvr>
                                        <p:cTn id="112" dur="500" fill="hold"/>
                                        <p:tgtEl>
                                          <p:spTgt spid="108"/>
                                        </p:tgtEl>
                                        <p:attrNameLst>
                                          <p:attrName>ppt_x</p:attrName>
                                          <p:attrName>ppt_y</p:attrName>
                                        </p:attrNameLst>
                                      </p:cBhvr>
                                      <p:rCtr x="-417" y="5000"/>
                                    </p:animMotion>
                                  </p:childTnLst>
                                </p:cTn>
                              </p:par>
                              <p:par>
                                <p:cTn id="113" presetID="10" presetClass="entr" presetSubtype="0" fill="hold" grpId="0" nodeType="with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fade">
                                      <p:cBhvr>
                                        <p:cTn id="115" dur="500"/>
                                        <p:tgtEl>
                                          <p:spTgt spid="110"/>
                                        </p:tgtEl>
                                      </p:cBhvr>
                                    </p:animEffect>
                                  </p:childTnLst>
                                </p:cTn>
                              </p:par>
                            </p:childTnLst>
                          </p:cTn>
                        </p:par>
                        <p:par>
                          <p:cTn id="116" fill="hold" nodeType="afterGroup">
                            <p:stCondLst>
                              <p:cond delay="2000"/>
                            </p:stCondLst>
                            <p:childTnLst>
                              <p:par>
                                <p:cTn id="117" presetID="1" presetClass="exit" presetSubtype="0" fill="hold" grpId="2" nodeType="afterEffect">
                                  <p:stCondLst>
                                    <p:cond delay="0"/>
                                  </p:stCondLst>
                                  <p:childTnLst>
                                    <p:set>
                                      <p:cBhvr>
                                        <p:cTn id="118" dur="1" fill="hold">
                                          <p:stCondLst>
                                            <p:cond delay="0"/>
                                          </p:stCondLst>
                                        </p:cTn>
                                        <p:tgtEl>
                                          <p:spTgt spid="108"/>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110"/>
                                        </p:tgtEl>
                                        <p:attrNameLst>
                                          <p:attrName>style.visibility</p:attrName>
                                        </p:attrNameLst>
                                      </p:cBhvr>
                                      <p:to>
                                        <p:strVal val="hidden"/>
                                      </p:to>
                                    </p:set>
                                  </p:childTnLst>
                                </p:cTn>
                              </p:par>
                            </p:childTnLst>
                          </p:cTn>
                        </p:par>
                        <p:par>
                          <p:cTn id="121" fill="hold" nodeType="afterGroup">
                            <p:stCondLst>
                              <p:cond delay="2000"/>
                            </p:stCondLst>
                            <p:childTnLst>
                              <p:par>
                                <p:cTn id="122" presetID="1" presetClass="exit" presetSubtype="0" fill="hold" nodeType="afterEffect">
                                  <p:stCondLst>
                                    <p:cond delay="0"/>
                                  </p:stCondLst>
                                  <p:childTnLst>
                                    <p:set>
                                      <p:cBhvr>
                                        <p:cTn id="123" dur="1" fill="hold">
                                          <p:stCondLst>
                                            <p:cond delay="0"/>
                                          </p:stCondLst>
                                        </p:cTn>
                                        <p:tgtEl>
                                          <p:spTgt spid="72"/>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71"/>
                                        </p:tgtEl>
                                        <p:attrNameLst>
                                          <p:attrName>style.visibility</p:attrName>
                                        </p:attrNameLst>
                                      </p:cBhvr>
                                      <p:to>
                                        <p:strVal val="hidden"/>
                                      </p:to>
                                    </p:set>
                                  </p:childTnLst>
                                </p:cTn>
                              </p:par>
                              <p:par>
                                <p:cTn id="126" presetID="22" presetClass="entr" presetSubtype="1" fill="hold" nodeType="withEffect">
                                  <p:stCondLst>
                                    <p:cond delay="0"/>
                                  </p:stCondLst>
                                  <p:childTnLst>
                                    <p:set>
                                      <p:cBhvr>
                                        <p:cTn id="127" dur="1" fill="hold">
                                          <p:stCondLst>
                                            <p:cond delay="0"/>
                                          </p:stCondLst>
                                        </p:cTn>
                                        <p:tgtEl>
                                          <p:spTgt spid="80"/>
                                        </p:tgtEl>
                                        <p:attrNameLst>
                                          <p:attrName>style.visibility</p:attrName>
                                        </p:attrNameLst>
                                      </p:cBhvr>
                                      <p:to>
                                        <p:strVal val="visible"/>
                                      </p:to>
                                    </p:set>
                                    <p:animEffect transition="in" filter="wipe(up)">
                                      <p:cBhvr>
                                        <p:cTn id="128" dur="500"/>
                                        <p:tgtEl>
                                          <p:spTgt spid="80"/>
                                        </p:tgtEl>
                                      </p:cBhvr>
                                    </p:animEffect>
                                  </p:childTnLst>
                                </p:cTn>
                              </p:par>
                              <p:par>
                                <p:cTn id="129" presetID="22" presetClass="entr" presetSubtype="1" fill="hold" nodeType="withEffect">
                                  <p:stCondLst>
                                    <p:cond delay="0"/>
                                  </p:stCondLst>
                                  <p:childTnLst>
                                    <p:set>
                                      <p:cBhvr>
                                        <p:cTn id="130" dur="1" fill="hold">
                                          <p:stCondLst>
                                            <p:cond delay="0"/>
                                          </p:stCondLst>
                                        </p:cTn>
                                        <p:tgtEl>
                                          <p:spTgt spid="79"/>
                                        </p:tgtEl>
                                        <p:attrNameLst>
                                          <p:attrName>style.visibility</p:attrName>
                                        </p:attrNameLst>
                                      </p:cBhvr>
                                      <p:to>
                                        <p:strVal val="visible"/>
                                      </p:to>
                                    </p:set>
                                    <p:animEffect transition="in" filter="wipe(up)">
                                      <p:cBhvr>
                                        <p:cTn id="131" dur="500"/>
                                        <p:tgtEl>
                                          <p:spTgt spid="79"/>
                                        </p:tgtEl>
                                      </p:cBhvr>
                                    </p:animEffect>
                                  </p:childTnLst>
                                </p:cTn>
                              </p:par>
                            </p:childTnLst>
                          </p:cTn>
                        </p:par>
                        <p:par>
                          <p:cTn id="132" fill="hold" nodeType="afterGroup">
                            <p:stCondLst>
                              <p:cond delay="2500"/>
                            </p:stCondLst>
                            <p:childTnLst>
                              <p:par>
                                <p:cTn id="133" presetID="1" presetClass="exit" presetSubtype="0" fill="hold" nodeType="afterEffect">
                                  <p:stCondLst>
                                    <p:cond delay="0"/>
                                  </p:stCondLst>
                                  <p:childTnLst>
                                    <p:set>
                                      <p:cBhvr>
                                        <p:cTn id="134" dur="1" fill="hold">
                                          <p:stCondLst>
                                            <p:cond delay="0"/>
                                          </p:stCondLst>
                                        </p:cTn>
                                        <p:tgtEl>
                                          <p:spTgt spid="73"/>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70"/>
                                        </p:tgtEl>
                                        <p:attrNameLst>
                                          <p:attrName>style.visibility</p:attrName>
                                        </p:attrNameLst>
                                      </p:cBhvr>
                                      <p:to>
                                        <p:strVal val="hidden"/>
                                      </p:to>
                                    </p:set>
                                  </p:childTnLst>
                                </p:cTn>
                              </p:par>
                              <p:par>
                                <p:cTn id="137" presetID="22" presetClass="entr" presetSubtype="4" fill="hold" nodeType="withEffect">
                                  <p:stCondLst>
                                    <p:cond delay="0"/>
                                  </p:stCondLst>
                                  <p:childTnLst>
                                    <p:set>
                                      <p:cBhvr>
                                        <p:cTn id="138" dur="1" fill="hold">
                                          <p:stCondLst>
                                            <p:cond delay="0"/>
                                          </p:stCondLst>
                                        </p:cTn>
                                        <p:tgtEl>
                                          <p:spTgt spid="81"/>
                                        </p:tgtEl>
                                        <p:attrNameLst>
                                          <p:attrName>style.visibility</p:attrName>
                                        </p:attrNameLst>
                                      </p:cBhvr>
                                      <p:to>
                                        <p:strVal val="visible"/>
                                      </p:to>
                                    </p:set>
                                    <p:animEffect transition="in" filter="wipe(down)">
                                      <p:cBhvr>
                                        <p:cTn id="139" dur="500"/>
                                        <p:tgtEl>
                                          <p:spTgt spid="81"/>
                                        </p:tgtEl>
                                      </p:cBhvr>
                                    </p:animEffect>
                                  </p:childTnLst>
                                </p:cTn>
                              </p:par>
                              <p:par>
                                <p:cTn id="140" presetID="22" presetClass="entr" presetSubtype="4" fill="hold" nodeType="withEffect">
                                  <p:stCondLst>
                                    <p:cond delay="0"/>
                                  </p:stCondLst>
                                  <p:childTnLst>
                                    <p:set>
                                      <p:cBhvr>
                                        <p:cTn id="141" dur="1" fill="hold">
                                          <p:stCondLst>
                                            <p:cond delay="0"/>
                                          </p:stCondLst>
                                        </p:cTn>
                                        <p:tgtEl>
                                          <p:spTgt spid="78"/>
                                        </p:tgtEl>
                                        <p:attrNameLst>
                                          <p:attrName>style.visibility</p:attrName>
                                        </p:attrNameLst>
                                      </p:cBhvr>
                                      <p:to>
                                        <p:strVal val="visible"/>
                                      </p:to>
                                    </p:set>
                                    <p:animEffect transition="in" filter="wipe(down)">
                                      <p:cBhvr>
                                        <p:cTn id="142" dur="500"/>
                                        <p:tgtEl>
                                          <p:spTgt spid="78"/>
                                        </p:tgtEl>
                                      </p:cBhvr>
                                    </p:animEffect>
                                  </p:childTnLst>
                                </p:cTn>
                              </p:par>
                            </p:childTnLst>
                          </p:cTn>
                        </p:par>
                        <p:par>
                          <p:cTn id="143" fill="hold" nodeType="afterGroup">
                            <p:stCondLst>
                              <p:cond delay="3000"/>
                            </p:stCondLst>
                            <p:childTnLst>
                              <p:par>
                                <p:cTn id="144" presetID="1" presetClass="exit" presetSubtype="0" fill="hold" nodeType="afterEffect">
                                  <p:stCondLst>
                                    <p:cond delay="0"/>
                                  </p:stCondLst>
                                  <p:childTnLst>
                                    <p:set>
                                      <p:cBhvr>
                                        <p:cTn id="145" dur="1" fill="hold">
                                          <p:stCondLst>
                                            <p:cond delay="0"/>
                                          </p:stCondLst>
                                        </p:cTn>
                                        <p:tgtEl>
                                          <p:spTgt spid="74"/>
                                        </p:tgtEl>
                                        <p:attrNameLst>
                                          <p:attrName>style.visibility</p:attrName>
                                        </p:attrNameLst>
                                      </p:cBhvr>
                                      <p:to>
                                        <p:strVal val="hidden"/>
                                      </p:to>
                                    </p:set>
                                  </p:childTnLst>
                                </p:cTn>
                              </p:par>
                              <p:par>
                                <p:cTn id="146" presetID="1" presetClass="exit" presetSubtype="0" fill="hold" nodeType="withEffect">
                                  <p:stCondLst>
                                    <p:cond delay="0"/>
                                  </p:stCondLst>
                                  <p:childTnLst>
                                    <p:set>
                                      <p:cBhvr>
                                        <p:cTn id="147" dur="1" fill="hold">
                                          <p:stCondLst>
                                            <p:cond delay="0"/>
                                          </p:stCondLst>
                                        </p:cTn>
                                        <p:tgtEl>
                                          <p:spTgt spid="69"/>
                                        </p:tgtEl>
                                        <p:attrNameLst>
                                          <p:attrName>style.visibility</p:attrName>
                                        </p:attrNameLst>
                                      </p:cBhvr>
                                      <p:to>
                                        <p:strVal val="hidden"/>
                                      </p:to>
                                    </p:set>
                                  </p:childTnLst>
                                </p:cTn>
                              </p:par>
                              <p:par>
                                <p:cTn id="148" presetID="22" presetClass="entr" presetSubtype="1" fill="hold" nodeType="withEffect">
                                  <p:stCondLst>
                                    <p:cond delay="0"/>
                                  </p:stCondLst>
                                  <p:childTnLst>
                                    <p:set>
                                      <p:cBhvr>
                                        <p:cTn id="149" dur="1" fill="hold">
                                          <p:stCondLst>
                                            <p:cond delay="0"/>
                                          </p:stCondLst>
                                        </p:cTn>
                                        <p:tgtEl>
                                          <p:spTgt spid="82"/>
                                        </p:tgtEl>
                                        <p:attrNameLst>
                                          <p:attrName>style.visibility</p:attrName>
                                        </p:attrNameLst>
                                      </p:cBhvr>
                                      <p:to>
                                        <p:strVal val="visible"/>
                                      </p:to>
                                    </p:set>
                                    <p:animEffect transition="in" filter="wipe(up)">
                                      <p:cBhvr>
                                        <p:cTn id="150" dur="500"/>
                                        <p:tgtEl>
                                          <p:spTgt spid="82"/>
                                        </p:tgtEl>
                                      </p:cBhvr>
                                    </p:animEffect>
                                  </p:childTnLst>
                                </p:cTn>
                              </p:par>
                              <p:par>
                                <p:cTn id="151" presetID="22" presetClass="entr" presetSubtype="1" fill="hold" nodeType="withEffect">
                                  <p:stCondLst>
                                    <p:cond delay="0"/>
                                  </p:stCondLst>
                                  <p:childTnLst>
                                    <p:set>
                                      <p:cBhvr>
                                        <p:cTn id="152" dur="1" fill="hold">
                                          <p:stCondLst>
                                            <p:cond delay="0"/>
                                          </p:stCondLst>
                                        </p:cTn>
                                        <p:tgtEl>
                                          <p:spTgt spid="77"/>
                                        </p:tgtEl>
                                        <p:attrNameLst>
                                          <p:attrName>style.visibility</p:attrName>
                                        </p:attrNameLst>
                                      </p:cBhvr>
                                      <p:to>
                                        <p:strVal val="visible"/>
                                      </p:to>
                                    </p:set>
                                    <p:animEffect transition="in" filter="wipe(up)">
                                      <p:cBhvr>
                                        <p:cTn id="153" dur="500"/>
                                        <p:tgtEl>
                                          <p:spTgt spid="77"/>
                                        </p:tgtEl>
                                      </p:cBhvr>
                                    </p:animEffect>
                                  </p:childTnLst>
                                </p:cTn>
                              </p:par>
                            </p:childTnLst>
                          </p:cTn>
                        </p:par>
                        <p:par>
                          <p:cTn id="154" fill="hold" nodeType="afterGroup">
                            <p:stCondLst>
                              <p:cond delay="3500"/>
                            </p:stCondLst>
                            <p:childTnLst>
                              <p:par>
                                <p:cTn id="155" presetID="1" presetClass="exit" presetSubtype="0" fill="hold" nodeType="afterEffect">
                                  <p:stCondLst>
                                    <p:cond delay="0"/>
                                  </p:stCondLst>
                                  <p:childTnLst>
                                    <p:set>
                                      <p:cBhvr>
                                        <p:cTn id="156" dur="1" fill="hold">
                                          <p:stCondLst>
                                            <p:cond delay="0"/>
                                          </p:stCondLst>
                                        </p:cTn>
                                        <p:tgtEl>
                                          <p:spTgt spid="75"/>
                                        </p:tgtEl>
                                        <p:attrNameLst>
                                          <p:attrName>style.visibility</p:attrName>
                                        </p:attrNameLst>
                                      </p:cBhvr>
                                      <p:to>
                                        <p:strVal val="hidden"/>
                                      </p:to>
                                    </p:set>
                                  </p:childTnLst>
                                </p:cTn>
                              </p:par>
                              <p:par>
                                <p:cTn id="157" presetID="1" presetClass="exit" presetSubtype="0" fill="hold" nodeType="withEffect">
                                  <p:stCondLst>
                                    <p:cond delay="0"/>
                                  </p:stCondLst>
                                  <p:childTnLst>
                                    <p:set>
                                      <p:cBhvr>
                                        <p:cTn id="158" dur="1" fill="hold">
                                          <p:stCondLst>
                                            <p:cond delay="0"/>
                                          </p:stCondLst>
                                        </p:cTn>
                                        <p:tgtEl>
                                          <p:spTgt spid="68"/>
                                        </p:tgtEl>
                                        <p:attrNameLst>
                                          <p:attrName>style.visibility</p:attrName>
                                        </p:attrNameLst>
                                      </p:cBhvr>
                                      <p:to>
                                        <p:strVal val="hidden"/>
                                      </p:to>
                                    </p:set>
                                  </p:childTnLst>
                                </p:cTn>
                              </p:par>
                              <p:par>
                                <p:cTn id="159" presetID="22" presetClass="entr" presetSubtype="4" fill="hold" nodeType="withEffect">
                                  <p:stCondLst>
                                    <p:cond delay="0"/>
                                  </p:stCondLst>
                                  <p:childTnLst>
                                    <p:set>
                                      <p:cBhvr>
                                        <p:cTn id="160" dur="1" fill="hold">
                                          <p:stCondLst>
                                            <p:cond delay="0"/>
                                          </p:stCondLst>
                                        </p:cTn>
                                        <p:tgtEl>
                                          <p:spTgt spid="83"/>
                                        </p:tgtEl>
                                        <p:attrNameLst>
                                          <p:attrName>style.visibility</p:attrName>
                                        </p:attrNameLst>
                                      </p:cBhvr>
                                      <p:to>
                                        <p:strVal val="visible"/>
                                      </p:to>
                                    </p:set>
                                    <p:animEffect transition="in" filter="wipe(down)">
                                      <p:cBhvr>
                                        <p:cTn id="161" dur="500"/>
                                        <p:tgtEl>
                                          <p:spTgt spid="83"/>
                                        </p:tgtEl>
                                      </p:cBhvr>
                                    </p:animEffect>
                                  </p:childTnLst>
                                </p:cTn>
                              </p:par>
                              <p:par>
                                <p:cTn id="162" presetID="22" presetClass="entr" presetSubtype="4" fill="hold" nodeType="withEffect">
                                  <p:stCondLst>
                                    <p:cond delay="0"/>
                                  </p:stCondLst>
                                  <p:childTnLst>
                                    <p:set>
                                      <p:cBhvr>
                                        <p:cTn id="163" dur="1" fill="hold">
                                          <p:stCondLst>
                                            <p:cond delay="0"/>
                                          </p:stCondLst>
                                        </p:cTn>
                                        <p:tgtEl>
                                          <p:spTgt spid="76"/>
                                        </p:tgtEl>
                                        <p:attrNameLst>
                                          <p:attrName>style.visibility</p:attrName>
                                        </p:attrNameLst>
                                      </p:cBhvr>
                                      <p:to>
                                        <p:strVal val="visible"/>
                                      </p:to>
                                    </p:set>
                                    <p:animEffect transition="in" filter="wipe(down)">
                                      <p:cBhvr>
                                        <p:cTn id="164" dur="500"/>
                                        <p:tgtEl>
                                          <p:spTgt spid="76"/>
                                        </p:tgtEl>
                                      </p:cBhvr>
                                    </p:animEffect>
                                  </p:childTnLst>
                                </p:cTn>
                              </p:par>
                              <p:par>
                                <p:cTn id="165" presetID="1" presetClass="entr" presetSubtype="0" fill="hold" grpId="0" nodeType="withEffect">
                                  <p:stCondLst>
                                    <p:cond delay="0"/>
                                  </p:stCondLst>
                                  <p:childTnLst>
                                    <p:set>
                                      <p:cBhvr>
                                        <p:cTn id="166" dur="1" fill="hold">
                                          <p:stCondLst>
                                            <p:cond delay="0"/>
                                          </p:stCondLst>
                                        </p:cTn>
                                        <p:tgtEl>
                                          <p:spTgt spid="111"/>
                                        </p:tgtEl>
                                        <p:attrNameLst>
                                          <p:attrName>style.visibility</p:attrName>
                                        </p:attrNameLst>
                                      </p:cBhvr>
                                      <p:to>
                                        <p:strVal val="visible"/>
                                      </p:to>
                                    </p:set>
                                  </p:childTnLst>
                                </p:cTn>
                              </p:par>
                            </p:childTnLst>
                          </p:cTn>
                        </p:par>
                        <p:par>
                          <p:cTn id="167" fill="hold" nodeType="afterGroup">
                            <p:stCondLst>
                              <p:cond delay="4000"/>
                            </p:stCondLst>
                            <p:childTnLst>
                              <p:par>
                                <p:cTn id="168" presetID="2" presetClass="entr" presetSubtype="8" fill="hold" nodeType="afterEffect">
                                  <p:stCondLst>
                                    <p:cond delay="0"/>
                                  </p:stCondLst>
                                  <p:childTnLst>
                                    <p:set>
                                      <p:cBhvr>
                                        <p:cTn id="169" dur="1" fill="hold">
                                          <p:stCondLst>
                                            <p:cond delay="0"/>
                                          </p:stCondLst>
                                        </p:cTn>
                                        <p:tgtEl>
                                          <p:spTgt spid="3"/>
                                        </p:tgtEl>
                                        <p:attrNameLst>
                                          <p:attrName>style.visibility</p:attrName>
                                        </p:attrNameLst>
                                      </p:cBhvr>
                                      <p:to>
                                        <p:strVal val="visible"/>
                                      </p:to>
                                    </p:set>
                                    <p:anim calcmode="lin" valueType="num">
                                      <p:cBhvr additive="base">
                                        <p:cTn id="170" dur="500" fill="hold"/>
                                        <p:tgtEl>
                                          <p:spTgt spid="3"/>
                                        </p:tgtEl>
                                        <p:attrNameLst>
                                          <p:attrName>ppt_x</p:attrName>
                                        </p:attrNameLst>
                                      </p:cBhvr>
                                      <p:tavLst>
                                        <p:tav tm="0">
                                          <p:val>
                                            <p:strVal val="0-#ppt_w/2"/>
                                          </p:val>
                                        </p:tav>
                                        <p:tav tm="100000">
                                          <p:val>
                                            <p:strVal val="#ppt_x"/>
                                          </p:val>
                                        </p:tav>
                                      </p:tavLst>
                                    </p:anim>
                                    <p:anim calcmode="lin" valueType="num">
                                      <p:cBhvr additive="base">
                                        <p:cTn id="17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8" grpId="1" animBg="1"/>
      <p:bldP spid="108" grpId="2" animBg="1"/>
      <p:bldP spid="109" grpId="0"/>
      <p:bldP spid="110" grpId="0"/>
      <p:bldP spid="110" grpId="1"/>
      <p:bldP spid="1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708025" y="388938"/>
            <a:ext cx="10350500" cy="1133475"/>
          </a:xfrm>
        </p:spPr>
        <p:txBody>
          <a:bodyPr/>
          <a:lstStyle/>
          <a:p>
            <a:r>
              <a:rPr lang="en-IN" smtClean="0"/>
              <a:t>Tripartite Graph Model</a:t>
            </a:r>
          </a:p>
        </p:txBody>
      </p:sp>
      <p:sp>
        <p:nvSpPr>
          <p:cNvPr id="5" name="Rectangle 4"/>
          <p:cNvSpPr/>
          <p:nvPr/>
        </p:nvSpPr>
        <p:spPr>
          <a:xfrm>
            <a:off x="708025" y="1522413"/>
            <a:ext cx="11122025" cy="1016000"/>
          </a:xfrm>
          <a:prstGeom prst="rect">
            <a:avLst/>
          </a:prstGeom>
        </p:spPr>
        <p:txBody>
          <a:bodyPr>
            <a:spAutoFit/>
          </a:bodyPr>
          <a:lstStyle/>
          <a:p>
            <a:pPr algn="just">
              <a:buFont typeface="Arial" pitchFamily="34" charset="0"/>
              <a:buChar char="•"/>
              <a:defRPr/>
            </a:pPr>
            <a:r>
              <a:rPr lang="en-US" sz="2000" dirty="0">
                <a:latin typeface="+mn-lt"/>
                <a:ea typeface="+mn-ea"/>
                <a:cs typeface="+mn-cs"/>
              </a:rPr>
              <a:t> Tensor represented as a Tripartite graph of  text words, visual words and images.</a:t>
            </a:r>
          </a:p>
          <a:p>
            <a:pPr algn="just">
              <a:buFont typeface="Arial" pitchFamily="34" charset="0"/>
              <a:buChar char="•"/>
              <a:defRPr/>
            </a:pPr>
            <a:endParaRPr lang="en-US" sz="2000" dirty="0">
              <a:latin typeface="+mn-lt"/>
              <a:ea typeface="+mn-ea"/>
              <a:cs typeface="+mn-cs"/>
            </a:endParaRPr>
          </a:p>
          <a:p>
            <a:pPr algn="just">
              <a:defRPr/>
            </a:pPr>
            <a:endParaRPr lang="en-US" sz="2000" dirty="0">
              <a:latin typeface="+mn-lt"/>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2228850"/>
            <a:ext cx="8855075"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914400" y="409575"/>
            <a:ext cx="10350500" cy="1133475"/>
          </a:xfrm>
        </p:spPr>
        <p:txBody>
          <a:bodyPr/>
          <a:lstStyle/>
          <a:p>
            <a:r>
              <a:rPr lang="en-IN" smtClean="0"/>
              <a:t>Tripartite Graph Model </a:t>
            </a:r>
          </a:p>
        </p:txBody>
      </p:sp>
      <p:sp>
        <p:nvSpPr>
          <p:cNvPr id="3" name="Content Placeholder 2"/>
          <p:cNvSpPr>
            <a:spLocks noGrp="1"/>
          </p:cNvSpPr>
          <p:nvPr>
            <p:ph idx="1"/>
          </p:nvPr>
        </p:nvSpPr>
        <p:spPr>
          <a:xfrm>
            <a:off x="654050" y="1392238"/>
            <a:ext cx="10475913" cy="4716462"/>
          </a:xfrm>
        </p:spPr>
        <p:txBody>
          <a:bodyPr/>
          <a:lstStyle/>
          <a:p>
            <a:pPr algn="just">
              <a:lnSpc>
                <a:spcPct val="100000"/>
              </a:lnSpc>
              <a:buFont typeface="Arial" pitchFamily="34" charset="0"/>
              <a:buChar char="•"/>
              <a:defRPr/>
            </a:pPr>
            <a:r>
              <a:rPr lang="en-US" sz="2400" dirty="0" smtClean="0"/>
              <a:t>The edge weights between text words </a:t>
            </a:r>
            <a:r>
              <a:rPr lang="en-US" sz="2400" dirty="0"/>
              <a:t>with </a:t>
            </a:r>
            <a:r>
              <a:rPr lang="en-US" sz="2400" dirty="0" smtClean="0"/>
              <a:t>visual word </a:t>
            </a:r>
            <a:r>
              <a:rPr lang="en-US" sz="2400" dirty="0"/>
              <a:t>are </a:t>
            </a:r>
            <a:r>
              <a:rPr lang="en-US" sz="2400" dirty="0" smtClean="0"/>
              <a:t>computed as:</a:t>
            </a:r>
          </a:p>
          <a:p>
            <a:pPr algn="just">
              <a:lnSpc>
                <a:spcPct val="100000"/>
              </a:lnSpc>
              <a:buFont typeface="Arial" pitchFamily="34" charset="0"/>
              <a:buChar char="•"/>
              <a:defRPr/>
            </a:pPr>
            <a:endParaRPr lang="en-US" sz="2400" dirty="0"/>
          </a:p>
          <a:p>
            <a:pPr algn="just">
              <a:lnSpc>
                <a:spcPct val="100000"/>
              </a:lnSpc>
              <a:buFont typeface="Arial" pitchFamily="34" charset="0"/>
              <a:buChar char="•"/>
              <a:defRPr/>
            </a:pPr>
            <a:endParaRPr lang="en-US" sz="2400" dirty="0" smtClean="0"/>
          </a:p>
          <a:p>
            <a:pPr marL="0" indent="0" algn="just">
              <a:lnSpc>
                <a:spcPct val="100000"/>
              </a:lnSpc>
              <a:buFont typeface="Times New Roman" pitchFamily="18" charset="0"/>
              <a:buNone/>
              <a:defRPr/>
            </a:pPr>
            <a:r>
              <a:rPr lang="en-US" sz="2400" i="1" dirty="0" smtClean="0"/>
              <a:t> </a:t>
            </a:r>
          </a:p>
          <a:p>
            <a:pPr algn="just">
              <a:lnSpc>
                <a:spcPct val="100000"/>
              </a:lnSpc>
              <a:buFont typeface="Arial" pitchFamily="34" charset="0"/>
              <a:buChar char="•"/>
              <a:defRPr/>
            </a:pPr>
            <a:endParaRPr lang="en-US" sz="2400" dirty="0"/>
          </a:p>
          <a:p>
            <a:pPr>
              <a:lnSpc>
                <a:spcPct val="100000"/>
              </a:lnSpc>
              <a:defRPr/>
            </a:pPr>
            <a:r>
              <a:rPr lang="en-IN" sz="2400" dirty="0" smtClean="0"/>
              <a:t>Learning edge weights to improve performance.</a:t>
            </a:r>
            <a:endParaRPr lang="en-IN" sz="2400" dirty="0"/>
          </a:p>
          <a:p>
            <a:pPr lvl="1">
              <a:lnSpc>
                <a:spcPct val="100000"/>
              </a:lnSpc>
              <a:defRPr/>
            </a:pPr>
            <a:r>
              <a:rPr lang="en-IN" sz="2400" dirty="0" smtClean="0"/>
              <a:t>Sum-of-squares </a:t>
            </a:r>
            <a:r>
              <a:rPr lang="en-IN" sz="2400" dirty="0"/>
              <a:t>error and log </a:t>
            </a:r>
            <a:r>
              <a:rPr lang="en-IN" sz="2400" dirty="0" smtClean="0"/>
              <a:t>loss.</a:t>
            </a:r>
            <a:endParaRPr lang="en-IN" sz="2400" dirty="0"/>
          </a:p>
          <a:p>
            <a:pPr lvl="1">
              <a:lnSpc>
                <a:spcPct val="100000"/>
              </a:lnSpc>
              <a:defRPr/>
            </a:pPr>
            <a:r>
              <a:rPr lang="en-IN" sz="2400" dirty="0" smtClean="0"/>
              <a:t>L-BFGS </a:t>
            </a:r>
            <a:r>
              <a:rPr lang="en-IN" sz="2400" dirty="0"/>
              <a:t>for fast convergence and local minima</a:t>
            </a:r>
          </a:p>
        </p:txBody>
      </p:sp>
      <p:graphicFrame>
        <p:nvGraphicFramePr>
          <p:cNvPr id="100356" name="Object 26"/>
          <p:cNvGraphicFramePr>
            <a:graphicFrameLocks noChangeAspect="1"/>
          </p:cNvGraphicFramePr>
          <p:nvPr/>
        </p:nvGraphicFramePr>
        <p:xfrm>
          <a:off x="3625850" y="2225675"/>
          <a:ext cx="3816350" cy="1090613"/>
        </p:xfrm>
        <a:graphic>
          <a:graphicData uri="http://schemas.openxmlformats.org/presentationml/2006/ole">
            <mc:AlternateContent xmlns:mc="http://schemas.openxmlformats.org/markup-compatibility/2006">
              <mc:Choice xmlns:v="urn:schemas-microsoft-com:vml" Requires="v">
                <p:oleObj spid="_x0000_s101382" name="Equation" r:id="rId4" imgW="1333500" imgH="381000" progId="Equation.3">
                  <p:embed/>
                </p:oleObj>
              </mc:Choice>
              <mc:Fallback>
                <p:oleObj name="Equation" r:id="rId4" imgW="1333500" imgH="381000" progId="Equation.3">
                  <p:embed/>
                  <p:pic>
                    <p:nvPicPr>
                      <p:cNvPr id="0"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5850" y="2225675"/>
                        <a:ext cx="381635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a:spLocks noChangeArrowheads="1"/>
          </p:cNvSpPr>
          <p:nvPr/>
        </p:nvSpPr>
        <p:spPr bwMode="auto">
          <a:xfrm>
            <a:off x="1582738" y="6362700"/>
            <a:ext cx="88376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r>
              <a:rPr lang="en-IN" sz="1800">
                <a:solidFill>
                  <a:schemeClr val="tx1"/>
                </a:solidFill>
                <a:latin typeface="Calibri" panose="020F0502020204030204" pitchFamily="34" charset="0"/>
              </a:rPr>
              <a:t>* Wen-tan, Yih, “Learning term-weighting functions for similarity measures,” in EMNLP, 2009.</a:t>
            </a:r>
          </a:p>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035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IN" smtClean="0"/>
              <a:t>Offline Indexing </a:t>
            </a:r>
          </a:p>
        </p:txBody>
      </p:sp>
      <p:sp>
        <p:nvSpPr>
          <p:cNvPr id="103427" name="Content Placeholder 2"/>
          <p:cNvSpPr>
            <a:spLocks noGrp="1"/>
          </p:cNvSpPr>
          <p:nvPr>
            <p:ph idx="1"/>
          </p:nvPr>
        </p:nvSpPr>
        <p:spPr>
          <a:xfrm>
            <a:off x="914400" y="1851025"/>
            <a:ext cx="10350500" cy="4105275"/>
          </a:xfrm>
        </p:spPr>
        <p:txBody>
          <a:bodyPr/>
          <a:lstStyle/>
          <a:p>
            <a:r>
              <a:rPr lang="en-IN" sz="2400" smtClean="0"/>
              <a:t>Bipartite graph model as a special case of TGM.</a:t>
            </a:r>
          </a:p>
          <a:p>
            <a:endParaRPr lang="en-IN" sz="2400" smtClean="0"/>
          </a:p>
          <a:p>
            <a:r>
              <a:rPr lang="en-IN" sz="2400" smtClean="0"/>
              <a:t> Reduce the computational time for retrieval.</a:t>
            </a:r>
          </a:p>
          <a:p>
            <a:endParaRPr lang="en-IN" sz="2400" smtClean="0"/>
          </a:p>
          <a:p>
            <a:r>
              <a:rPr lang="en-IN" sz="2400" smtClean="0"/>
              <a:t>Similarity Matrix for graphs G</a:t>
            </a:r>
            <a:r>
              <a:rPr lang="en-IN" sz="2400" baseline="-25000" smtClean="0"/>
              <a:t>a</a:t>
            </a:r>
            <a:r>
              <a:rPr lang="en-IN" sz="2400" smtClean="0"/>
              <a:t> and G</a:t>
            </a:r>
            <a:r>
              <a:rPr lang="en-IN" sz="2400" baseline="-25000" smtClean="0"/>
              <a:t>b</a:t>
            </a:r>
            <a:endParaRPr lang="en-IN" sz="2400" smtClean="0"/>
          </a:p>
          <a:p>
            <a:endParaRPr lang="en-IN" sz="2400" smtClean="0"/>
          </a:p>
          <a:p>
            <a:endParaRPr lang="en-IN" sz="2400" smtClean="0"/>
          </a:p>
          <a:p>
            <a:endParaRPr lang="en-IN" sz="2400" smtClean="0"/>
          </a:p>
          <a:p>
            <a:endParaRPr lang="en-IN" sz="2400" smtClean="0"/>
          </a:p>
          <a:p>
            <a:endParaRPr lang="en-IN" sz="2400" smtClean="0"/>
          </a:p>
          <a:p>
            <a:r>
              <a:rPr lang="en-IN" sz="2400" smtClean="0"/>
              <a:t> A special case is G</a:t>
            </a:r>
            <a:r>
              <a:rPr lang="en-IN" sz="2400" baseline="-25000" smtClean="0"/>
              <a:t>a</a:t>
            </a:r>
            <a:r>
              <a:rPr lang="en-IN" sz="2400" smtClean="0"/>
              <a:t> = G</a:t>
            </a:r>
            <a:r>
              <a:rPr lang="en-IN" sz="2400" baseline="-25000" smtClean="0"/>
              <a:t>b </a:t>
            </a:r>
            <a:r>
              <a:rPr lang="en-IN" sz="2400" smtClean="0"/>
              <a:t>=G′.</a:t>
            </a:r>
          </a:p>
        </p:txBody>
      </p:sp>
      <p:graphicFrame>
        <p:nvGraphicFramePr>
          <p:cNvPr id="103428" name="Object 26"/>
          <p:cNvGraphicFramePr>
            <a:graphicFrameLocks noChangeAspect="1"/>
          </p:cNvGraphicFramePr>
          <p:nvPr/>
        </p:nvGraphicFramePr>
        <p:xfrm>
          <a:off x="3905250" y="3914775"/>
          <a:ext cx="2544763" cy="582613"/>
        </p:xfrm>
        <a:graphic>
          <a:graphicData uri="http://schemas.openxmlformats.org/presentationml/2006/ole">
            <mc:AlternateContent xmlns:mc="http://schemas.openxmlformats.org/markup-compatibility/2006">
              <mc:Choice xmlns:v="urn:schemas-microsoft-com:vml" Requires="v">
                <p:oleObj spid="_x0000_s103430" name="Equation" r:id="rId3" imgW="888614" imgH="203112" progId="Equation.3">
                  <p:embed/>
                </p:oleObj>
              </mc:Choice>
              <mc:Fallback>
                <p:oleObj name="Equation" r:id="rId3" imgW="888614" imgH="203112" progId="Equation.3">
                  <p:embed/>
                  <p:pic>
                    <p:nvPicPr>
                      <p:cNvPr id="0"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5250" y="3914775"/>
                        <a:ext cx="254476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429" name="TextBox 4"/>
          <p:cNvSpPr txBox="1">
            <a:spLocks noChangeArrowheads="1"/>
          </p:cNvSpPr>
          <p:nvPr/>
        </p:nvSpPr>
        <p:spPr bwMode="auto">
          <a:xfrm>
            <a:off x="5505450" y="4591050"/>
            <a:ext cx="4516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r>
              <a:rPr lang="en-IN" sz="1800" b="1">
                <a:solidFill>
                  <a:schemeClr val="tx1"/>
                </a:solidFill>
                <a:latin typeface="Calibri" panose="020F0502020204030204" pitchFamily="34" charset="0"/>
              </a:rPr>
              <a:t>A and B are adjacency matrixes for G</a:t>
            </a:r>
            <a:r>
              <a:rPr lang="en-IN" sz="1800" b="1" baseline="-25000">
                <a:solidFill>
                  <a:schemeClr val="tx1"/>
                </a:solidFill>
                <a:latin typeface="Calibri" panose="020F0502020204030204" pitchFamily="34" charset="0"/>
              </a:rPr>
              <a:t>a</a:t>
            </a:r>
            <a:r>
              <a:rPr lang="en-IN" sz="1800" b="1">
                <a:solidFill>
                  <a:schemeClr val="tx1"/>
                </a:solidFill>
                <a:latin typeface="Calibri" panose="020F0502020204030204" pitchFamily="34" charset="0"/>
              </a:rPr>
              <a:t> and G</a:t>
            </a:r>
            <a:r>
              <a:rPr lang="en-IN" sz="1800" b="1" baseline="-25000">
                <a:solidFill>
                  <a:schemeClr val="tx1"/>
                </a:solidFill>
                <a:latin typeface="Calibri" panose="020F0502020204030204" pitchFamily="34" charset="0"/>
              </a:rPr>
              <a:t>b</a:t>
            </a:r>
            <a:r>
              <a:rPr lang="en-IN" sz="1800" b="1">
                <a:solidFill>
                  <a:schemeClr val="tx1"/>
                </a:solidFill>
                <a:latin typeface="Calibri" panose="020F0502020204030204" pitchFamily="34"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752475" y="304800"/>
            <a:ext cx="10350500" cy="1133475"/>
          </a:xfrm>
        </p:spPr>
        <p:txBody>
          <a:bodyPr/>
          <a:lstStyle/>
          <a:p>
            <a:r>
              <a:rPr lang="en-IN" smtClean="0"/>
              <a:t>Datasets </a:t>
            </a:r>
          </a:p>
        </p:txBody>
      </p:sp>
      <p:sp>
        <p:nvSpPr>
          <p:cNvPr id="104451" name="Content Placeholder 2"/>
          <p:cNvSpPr>
            <a:spLocks noGrp="1"/>
          </p:cNvSpPr>
          <p:nvPr>
            <p:ph sz="half" idx="1"/>
          </p:nvPr>
        </p:nvSpPr>
        <p:spPr>
          <a:xfrm>
            <a:off x="914400" y="1425575"/>
            <a:ext cx="5073650" cy="4105275"/>
          </a:xfrm>
        </p:spPr>
        <p:txBody>
          <a:bodyPr/>
          <a:lstStyle/>
          <a:p>
            <a:pPr>
              <a:lnSpc>
                <a:spcPct val="100000"/>
              </a:lnSpc>
            </a:pPr>
            <a:r>
              <a:rPr lang="en-IN" sz="2000" smtClean="0"/>
              <a:t>University of Washington(UW)</a:t>
            </a:r>
          </a:p>
          <a:p>
            <a:pPr lvl="1">
              <a:lnSpc>
                <a:spcPct val="100000"/>
              </a:lnSpc>
            </a:pPr>
            <a:r>
              <a:rPr lang="en-IN" sz="2000" smtClean="0"/>
              <a:t>1109 images.</a:t>
            </a:r>
          </a:p>
          <a:p>
            <a:pPr lvl="1">
              <a:lnSpc>
                <a:spcPct val="100000"/>
              </a:lnSpc>
            </a:pPr>
            <a:r>
              <a:rPr lang="en-IN" sz="2000" smtClean="0"/>
              <a:t> manually annotated key words.</a:t>
            </a:r>
          </a:p>
          <a:p>
            <a:pPr lvl="1">
              <a:lnSpc>
                <a:spcPct val="100000"/>
              </a:lnSpc>
            </a:pPr>
            <a:endParaRPr lang="en-IN" sz="2000" smtClean="0"/>
          </a:p>
          <a:p>
            <a:pPr lvl="1">
              <a:lnSpc>
                <a:spcPct val="100000"/>
              </a:lnSpc>
            </a:pPr>
            <a:endParaRPr lang="en-IN" sz="2000" smtClean="0"/>
          </a:p>
          <a:p>
            <a:pPr>
              <a:lnSpc>
                <a:spcPct val="100000"/>
              </a:lnSpc>
            </a:pPr>
            <a:r>
              <a:rPr lang="en-IN" sz="2000" smtClean="0"/>
              <a:t>Multi-label Image</a:t>
            </a:r>
          </a:p>
          <a:p>
            <a:pPr lvl="1">
              <a:lnSpc>
                <a:spcPct val="100000"/>
              </a:lnSpc>
            </a:pPr>
            <a:r>
              <a:rPr lang="en-IN" sz="2000" smtClean="0"/>
              <a:t> 139 urban scene images.</a:t>
            </a:r>
          </a:p>
          <a:p>
            <a:pPr lvl="1">
              <a:lnSpc>
                <a:spcPct val="100000"/>
              </a:lnSpc>
            </a:pPr>
            <a:r>
              <a:rPr lang="en-IN" sz="2000" smtClean="0"/>
              <a:t>Overlapping labels: Buildings, Flora, People and Sky.</a:t>
            </a:r>
          </a:p>
          <a:p>
            <a:pPr lvl="1">
              <a:lnSpc>
                <a:spcPct val="100000"/>
              </a:lnSpc>
            </a:pPr>
            <a:r>
              <a:rPr lang="en-IN" sz="2000" smtClean="0"/>
              <a:t>Manually created ground truth data for 50 images.</a:t>
            </a:r>
          </a:p>
        </p:txBody>
      </p:sp>
      <p:sp>
        <p:nvSpPr>
          <p:cNvPr id="104452" name="Content Placeholder 5"/>
          <p:cNvSpPr>
            <a:spLocks noGrp="1"/>
          </p:cNvSpPr>
          <p:nvPr>
            <p:ph sz="half" idx="2"/>
          </p:nvPr>
        </p:nvSpPr>
        <p:spPr>
          <a:xfrm>
            <a:off x="6191250" y="1460500"/>
            <a:ext cx="5073650" cy="5173663"/>
          </a:xfrm>
        </p:spPr>
        <p:txBody>
          <a:bodyPr/>
          <a:lstStyle/>
          <a:p>
            <a:pPr>
              <a:lnSpc>
                <a:spcPct val="100000"/>
              </a:lnSpc>
            </a:pPr>
            <a:r>
              <a:rPr lang="en-IN" sz="2000" smtClean="0"/>
              <a:t>IAPR TC12</a:t>
            </a:r>
          </a:p>
          <a:p>
            <a:pPr lvl="1">
              <a:lnSpc>
                <a:spcPct val="100000"/>
              </a:lnSpc>
            </a:pPr>
            <a:r>
              <a:rPr lang="en-IN" sz="2000" smtClean="0"/>
              <a:t>20,000 images of natural scenes(sports and actions, landscapes, cites etc) .</a:t>
            </a:r>
          </a:p>
          <a:p>
            <a:pPr lvl="1">
              <a:lnSpc>
                <a:spcPct val="100000"/>
              </a:lnSpc>
            </a:pPr>
            <a:r>
              <a:rPr lang="en-IN" sz="2000" smtClean="0"/>
              <a:t>291 vocabulary size and 17,825 images for training.</a:t>
            </a:r>
          </a:p>
          <a:p>
            <a:pPr lvl="1">
              <a:lnSpc>
                <a:spcPct val="100000"/>
              </a:lnSpc>
            </a:pPr>
            <a:r>
              <a:rPr lang="en-IN" sz="2000" smtClean="0"/>
              <a:t>1,980 images for testing.</a:t>
            </a:r>
          </a:p>
          <a:p>
            <a:pPr>
              <a:lnSpc>
                <a:spcPct val="100000"/>
              </a:lnSpc>
            </a:pPr>
            <a:r>
              <a:rPr lang="en-IN" sz="2000" smtClean="0"/>
              <a:t>Corel</a:t>
            </a:r>
          </a:p>
          <a:p>
            <a:pPr lvl="1">
              <a:lnSpc>
                <a:spcPct val="100000"/>
              </a:lnSpc>
            </a:pPr>
            <a:r>
              <a:rPr lang="en-IN" sz="2000" smtClean="0"/>
              <a:t>5000 images.</a:t>
            </a:r>
          </a:p>
          <a:p>
            <a:pPr lvl="1">
              <a:lnSpc>
                <a:spcPct val="100000"/>
              </a:lnSpc>
            </a:pPr>
            <a:r>
              <a:rPr lang="en-IN" sz="2000" smtClean="0"/>
              <a:t>4500 for training and 500 for testing.</a:t>
            </a:r>
          </a:p>
          <a:p>
            <a:pPr lvl="1">
              <a:lnSpc>
                <a:spcPct val="100000"/>
              </a:lnSpc>
            </a:pPr>
            <a:r>
              <a:rPr lang="en-IN" sz="2000" smtClean="0"/>
              <a:t> 260 unique words</a:t>
            </a:r>
            <a:r>
              <a:rPr lang="en-IN" sz="1600" smtClean="0"/>
              <a:t>.</a:t>
            </a:r>
            <a:endParaRPr lang="en-GB" sz="2000" smtClean="0"/>
          </a:p>
          <a:p>
            <a:pPr eaLnBrk="1" hangingPunct="1">
              <a:lnSpc>
                <a:spcPct val="100000"/>
              </a:lnSpc>
              <a:buFont typeface="Arial" panose="020B0604020202020204" pitchFamily="34" charset="0"/>
              <a:buChar char="•"/>
            </a:pPr>
            <a:r>
              <a:rPr lang="en-GB" sz="2000" smtClean="0"/>
              <a:t> Holiday dataset </a:t>
            </a:r>
          </a:p>
          <a:p>
            <a:pPr lvl="1" eaLnBrk="1" hangingPunct="1">
              <a:lnSpc>
                <a:spcPct val="100000"/>
              </a:lnSpc>
              <a:buFont typeface="Arial" panose="020B0604020202020204" pitchFamily="34" charset="0"/>
              <a:buChar char="•"/>
            </a:pPr>
            <a:r>
              <a:rPr lang="en-GB" sz="2000" smtClean="0"/>
              <a:t> 1491 images </a:t>
            </a:r>
          </a:p>
          <a:p>
            <a:pPr lvl="1" eaLnBrk="1" hangingPunct="1">
              <a:lnSpc>
                <a:spcPct val="100000"/>
              </a:lnSpc>
              <a:buFont typeface="Arial" panose="020B0604020202020204" pitchFamily="34" charset="0"/>
              <a:buChar char="•"/>
            </a:pPr>
            <a:r>
              <a:rPr lang="en-GB" sz="2000" smtClean="0"/>
              <a:t> 500 categories </a:t>
            </a:r>
          </a:p>
          <a:p>
            <a:pPr>
              <a:lnSpc>
                <a:spcPct val="100000"/>
              </a:lnSpc>
            </a:pPr>
            <a:endParaRPr lang="en-IN"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IN" smtClean="0"/>
              <a:t>Experimental Settings</a:t>
            </a:r>
          </a:p>
        </p:txBody>
      </p:sp>
      <p:sp>
        <p:nvSpPr>
          <p:cNvPr id="103427" name="Content Placeholder 2"/>
          <p:cNvSpPr>
            <a:spLocks noGrp="1"/>
          </p:cNvSpPr>
          <p:nvPr>
            <p:ph idx="1"/>
          </p:nvPr>
        </p:nvSpPr>
        <p:spPr>
          <a:xfrm>
            <a:off x="914400" y="1981200"/>
            <a:ext cx="10350500" cy="4491038"/>
          </a:xfrm>
        </p:spPr>
        <p:txBody>
          <a:bodyPr/>
          <a:lstStyle/>
          <a:p>
            <a:pPr>
              <a:lnSpc>
                <a:spcPct val="100000"/>
              </a:lnSpc>
            </a:pPr>
            <a:r>
              <a:rPr lang="en-IN" sz="2800" smtClean="0"/>
              <a:t>Pre-processing</a:t>
            </a:r>
          </a:p>
          <a:p>
            <a:pPr lvl="1">
              <a:lnSpc>
                <a:spcPct val="100000"/>
              </a:lnSpc>
            </a:pPr>
            <a:r>
              <a:rPr lang="en-IN" sz="2400" smtClean="0"/>
              <a:t>Sift feature extraction.</a:t>
            </a:r>
          </a:p>
          <a:p>
            <a:pPr lvl="1">
              <a:lnSpc>
                <a:spcPct val="100000"/>
              </a:lnSpc>
            </a:pPr>
            <a:r>
              <a:rPr lang="en-IN" sz="2400" smtClean="0"/>
              <a:t>Quantization using k-means.</a:t>
            </a:r>
          </a:p>
          <a:p>
            <a:pPr lvl="1">
              <a:lnSpc>
                <a:spcPct val="100000"/>
              </a:lnSpc>
            </a:pPr>
            <a:endParaRPr lang="en-GB" smtClean="0"/>
          </a:p>
          <a:p>
            <a:pPr>
              <a:lnSpc>
                <a:spcPct val="100000"/>
              </a:lnSpc>
            </a:pPr>
            <a:r>
              <a:rPr lang="en-IN" sz="2800" smtClean="0"/>
              <a:t>Performance measures :</a:t>
            </a:r>
          </a:p>
          <a:p>
            <a:pPr lvl="1">
              <a:lnSpc>
                <a:spcPct val="100000"/>
              </a:lnSpc>
            </a:pPr>
            <a:r>
              <a:rPr lang="en-IN" sz="2400" smtClean="0"/>
              <a:t>The mean Average precision(mAP).</a:t>
            </a:r>
          </a:p>
          <a:p>
            <a:pPr lvl="1">
              <a:lnSpc>
                <a:spcPct val="100000"/>
              </a:lnSpc>
            </a:pPr>
            <a:endParaRPr lang="en-IN" sz="2400" smtClean="0"/>
          </a:p>
          <a:p>
            <a:pPr lvl="1">
              <a:lnSpc>
                <a:spcPct val="100000"/>
              </a:lnSpc>
            </a:pPr>
            <a:endParaRPr lang="en-IN" sz="2400" smtClean="0"/>
          </a:p>
          <a:p>
            <a:pPr lvl="1">
              <a:lnSpc>
                <a:spcPct val="100000"/>
              </a:lnSpc>
            </a:pPr>
            <a:r>
              <a:rPr lang="en-IN" sz="2400" smtClean="0"/>
              <a:t>Time taken for semantic indexing.</a:t>
            </a:r>
          </a:p>
          <a:p>
            <a:pPr lvl="1">
              <a:lnSpc>
                <a:spcPct val="100000"/>
              </a:lnSpc>
            </a:pPr>
            <a:r>
              <a:rPr lang="en-IN" sz="2400" smtClean="0"/>
              <a:t>Memory space used for semantic indexing. </a:t>
            </a:r>
            <a:endParaRPr lang="en-IN" smtClean="0"/>
          </a:p>
        </p:txBody>
      </p:sp>
      <p:graphicFrame>
        <p:nvGraphicFramePr>
          <p:cNvPr id="5" name="Object 26"/>
          <p:cNvGraphicFramePr>
            <a:graphicFrameLocks noChangeAspect="1"/>
          </p:cNvGraphicFramePr>
          <p:nvPr/>
        </p:nvGraphicFramePr>
        <p:xfrm>
          <a:off x="2868613" y="4881563"/>
          <a:ext cx="1638300" cy="971550"/>
        </p:xfrm>
        <a:graphic>
          <a:graphicData uri="http://schemas.openxmlformats.org/presentationml/2006/ole">
            <mc:AlternateContent xmlns:mc="http://schemas.openxmlformats.org/markup-compatibility/2006">
              <mc:Choice xmlns:v="urn:schemas-microsoft-com:vml" Requires="v">
                <p:oleObj spid="_x0000_s105477" name="Equation" r:id="rId3" imgW="774364" imgH="457002" progId="Equation.3">
                  <p:embed/>
                </p:oleObj>
              </mc:Choice>
              <mc:Fallback>
                <p:oleObj name="Equation" r:id="rId3" imgW="774364" imgH="457002" progId="Equation.3">
                  <p:embed/>
                  <p:pic>
                    <p:nvPicPr>
                      <p:cNvPr id="0"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8613" y="4881563"/>
                        <a:ext cx="16383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42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4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342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42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427">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427">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3"/>
          <p:cNvSpPr>
            <a:spLocks noGrp="1"/>
          </p:cNvSpPr>
          <p:nvPr>
            <p:ph type="title"/>
          </p:nvPr>
        </p:nvSpPr>
        <p:spPr>
          <a:xfrm>
            <a:off x="2209800" y="381000"/>
            <a:ext cx="7762875" cy="1133475"/>
          </a:xfrm>
        </p:spPr>
        <p:txBody>
          <a:bodyPr/>
          <a:lstStyle/>
          <a:p>
            <a:pPr eaLnBrk="1" hangingPunct="1"/>
            <a:r>
              <a:rPr lang="en-US" smtClean="0">
                <a:latin typeface="Arial" panose="020B0604020202020204" pitchFamily="34" charset="0"/>
                <a:cs typeface="Arial" panose="020B0604020202020204" pitchFamily="34" charset="0"/>
              </a:rPr>
              <a:t>Problem Setting </a:t>
            </a:r>
          </a:p>
        </p:txBody>
      </p:sp>
      <p:pic>
        <p:nvPicPr>
          <p:cNvPr id="7183" name="Picture 15" descr="bingSearch"/>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868488" y="1677988"/>
            <a:ext cx="1212850" cy="936625"/>
          </a:xfrm>
        </p:spPr>
      </p:pic>
      <p:pic>
        <p:nvPicPr>
          <p:cNvPr id="7184" name="Picture 16" descr="yahooSear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0088" y="2058988"/>
            <a:ext cx="11191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17" descr="GoogleSear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1888" y="2439988"/>
            <a:ext cx="1731962"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7" name="Picture 19" descr="FlickrRo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3375" y="1306513"/>
            <a:ext cx="1317625"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8" name="Text Box 20"/>
          <p:cNvSpPr txBox="1">
            <a:spLocks noChangeArrowheads="1"/>
          </p:cNvSpPr>
          <p:nvPr/>
        </p:nvSpPr>
        <p:spPr bwMode="auto">
          <a:xfrm>
            <a:off x="6492875" y="1900238"/>
            <a:ext cx="717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r>
              <a:rPr lang="en-US" sz="1800">
                <a:latin typeface="Arial" panose="020B0604020202020204" pitchFamily="34" charset="0"/>
              </a:rPr>
              <a:t>Rose</a:t>
            </a:r>
          </a:p>
        </p:txBody>
      </p:sp>
      <p:sp>
        <p:nvSpPr>
          <p:cNvPr id="7189" name="Text Box 21"/>
          <p:cNvSpPr txBox="1">
            <a:spLocks noChangeArrowheads="1"/>
          </p:cNvSpPr>
          <p:nvPr/>
        </p:nvSpPr>
        <p:spPr bwMode="auto">
          <a:xfrm>
            <a:off x="6188075" y="2357438"/>
            <a:ext cx="819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r>
              <a:rPr lang="en-US" sz="1800">
                <a:latin typeface="Arial" panose="020B0604020202020204" pitchFamily="34" charset="0"/>
              </a:rPr>
              <a:t>Petals</a:t>
            </a:r>
          </a:p>
        </p:txBody>
      </p:sp>
      <p:sp>
        <p:nvSpPr>
          <p:cNvPr id="7190" name="Text Box 22"/>
          <p:cNvSpPr txBox="1">
            <a:spLocks noChangeArrowheads="1"/>
          </p:cNvSpPr>
          <p:nvPr/>
        </p:nvSpPr>
        <p:spPr bwMode="auto">
          <a:xfrm>
            <a:off x="6416675" y="2738438"/>
            <a:ext cx="60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r>
              <a:rPr lang="en-US" sz="1800">
                <a:latin typeface="Arial" panose="020B0604020202020204" pitchFamily="34" charset="0"/>
              </a:rPr>
              <a:t>Red</a:t>
            </a:r>
          </a:p>
        </p:txBody>
      </p:sp>
      <p:sp>
        <p:nvSpPr>
          <p:cNvPr id="7191" name="Text Box 23"/>
          <p:cNvSpPr txBox="1">
            <a:spLocks noChangeArrowheads="1"/>
          </p:cNvSpPr>
          <p:nvPr/>
        </p:nvSpPr>
        <p:spPr bwMode="auto">
          <a:xfrm>
            <a:off x="6950075" y="3271838"/>
            <a:ext cx="819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r>
              <a:rPr lang="en-US" sz="1800">
                <a:latin typeface="Arial" panose="020B0604020202020204" pitchFamily="34" charset="0"/>
              </a:rPr>
              <a:t>Green</a:t>
            </a:r>
          </a:p>
        </p:txBody>
      </p:sp>
      <p:sp>
        <p:nvSpPr>
          <p:cNvPr id="7192" name="Text Box 24"/>
          <p:cNvSpPr txBox="1">
            <a:spLocks noChangeArrowheads="1"/>
          </p:cNvSpPr>
          <p:nvPr/>
        </p:nvSpPr>
        <p:spPr bwMode="auto">
          <a:xfrm>
            <a:off x="7712075" y="2967038"/>
            <a:ext cx="590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r>
              <a:rPr lang="en-US" sz="1800">
                <a:latin typeface="Arial" panose="020B0604020202020204" pitchFamily="34" charset="0"/>
              </a:rPr>
              <a:t>Bud</a:t>
            </a:r>
          </a:p>
        </p:txBody>
      </p:sp>
      <p:sp>
        <p:nvSpPr>
          <p:cNvPr id="7193" name="Text Box 25"/>
          <p:cNvSpPr txBox="1">
            <a:spLocks noChangeArrowheads="1"/>
          </p:cNvSpPr>
          <p:nvPr/>
        </p:nvSpPr>
        <p:spPr bwMode="auto">
          <a:xfrm>
            <a:off x="7788275" y="2509838"/>
            <a:ext cx="53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r>
              <a:rPr lang="en-US" sz="1800">
                <a:latin typeface="Arial" panose="020B0604020202020204" pitchFamily="34" charset="0"/>
              </a:rPr>
              <a:t>Gift</a:t>
            </a:r>
          </a:p>
        </p:txBody>
      </p:sp>
      <p:sp>
        <p:nvSpPr>
          <p:cNvPr id="7194" name="Text Box 26"/>
          <p:cNvSpPr txBox="1">
            <a:spLocks noChangeArrowheads="1"/>
          </p:cNvSpPr>
          <p:nvPr/>
        </p:nvSpPr>
        <p:spPr bwMode="auto">
          <a:xfrm>
            <a:off x="7102475" y="1420813"/>
            <a:ext cx="67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r>
              <a:rPr lang="en-US" sz="1800">
                <a:latin typeface="Arial" panose="020B0604020202020204" pitchFamily="34" charset="0"/>
              </a:rPr>
              <a:t>Love</a:t>
            </a:r>
          </a:p>
        </p:txBody>
      </p:sp>
      <p:sp>
        <p:nvSpPr>
          <p:cNvPr id="7195" name="Text Box 27"/>
          <p:cNvSpPr txBox="1">
            <a:spLocks noChangeArrowheads="1"/>
          </p:cNvSpPr>
          <p:nvPr/>
        </p:nvSpPr>
        <p:spPr bwMode="auto">
          <a:xfrm>
            <a:off x="7635875" y="2052638"/>
            <a:ext cx="86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r>
              <a:rPr lang="en-US" sz="1800">
                <a:latin typeface="Arial" panose="020B0604020202020204" pitchFamily="34" charset="0"/>
              </a:rPr>
              <a:t>Flower</a:t>
            </a:r>
          </a:p>
        </p:txBody>
      </p:sp>
      <p:pic>
        <p:nvPicPr>
          <p:cNvPr id="5" name="Content Placeholder 3" descr="Tajmahal.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73275" y="4130675"/>
            <a:ext cx="202565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0163" y="4479925"/>
            <a:ext cx="377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10425" y="4181475"/>
            <a:ext cx="3556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78675" y="3749675"/>
            <a:ext cx="2857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69075" y="4054475"/>
            <a:ext cx="2857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88275" y="3825875"/>
            <a:ext cx="2508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00813" y="5121275"/>
            <a:ext cx="5270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9213" y="4972050"/>
            <a:ext cx="3619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64475" y="4359275"/>
            <a:ext cx="2921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69275" y="4892675"/>
            <a:ext cx="2381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178675" y="4740275"/>
            <a:ext cx="307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 name="Straight Arrow Connector 51"/>
          <p:cNvCxnSpPr/>
          <p:nvPr/>
        </p:nvCxnSpPr>
        <p:spPr>
          <a:xfrm>
            <a:off x="4511675" y="4740275"/>
            <a:ext cx="1371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a:spLocks noChangeArrowheads="1"/>
          </p:cNvSpPr>
          <p:nvPr/>
        </p:nvSpPr>
        <p:spPr bwMode="auto">
          <a:xfrm>
            <a:off x="7178675" y="5959475"/>
            <a:ext cx="790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r>
              <a:rPr lang="en-US" sz="1800">
                <a:latin typeface="Calibri" panose="020F0502020204030204" pitchFamily="34" charset="0"/>
              </a:rPr>
              <a:t>Words</a:t>
            </a:r>
          </a:p>
        </p:txBody>
      </p:sp>
      <p:grpSp>
        <p:nvGrpSpPr>
          <p:cNvPr id="2" name="Group 75"/>
          <p:cNvGrpSpPr>
            <a:grpSpLocks/>
          </p:cNvGrpSpPr>
          <p:nvPr/>
        </p:nvGrpSpPr>
        <p:grpSpPr bwMode="auto">
          <a:xfrm>
            <a:off x="6416675" y="3856038"/>
            <a:ext cx="1766888" cy="1616075"/>
            <a:chOff x="3200400" y="2133598"/>
            <a:chExt cx="3657600" cy="2966544"/>
          </a:xfrm>
        </p:grpSpPr>
        <p:sp>
          <p:nvSpPr>
            <p:cNvPr id="75811" name="Rectangle 24"/>
            <p:cNvSpPr>
              <a:spLocks noChangeArrowheads="1"/>
            </p:cNvSpPr>
            <p:nvPr/>
          </p:nvSpPr>
          <p:spPr bwMode="auto">
            <a:xfrm>
              <a:off x="5195455" y="2133598"/>
              <a:ext cx="221673" cy="2966544"/>
            </a:xfrm>
            <a:prstGeom prst="rect">
              <a:avLst/>
            </a:prstGeom>
            <a:solidFill>
              <a:srgbClr val="B32727"/>
            </a:solidFill>
            <a:ln w="12700">
              <a:solidFill>
                <a:schemeClr val="tx1"/>
              </a:solidFill>
              <a:miter lim="800000"/>
              <a:headEnd/>
              <a:tailEnd/>
            </a:ln>
          </p:spPr>
          <p:txBody>
            <a:bodyPr wrap="none" anchor="ct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endParaRPr lang="en-US" sz="1800">
                <a:latin typeface="Calibri" panose="020F0502020204030204" pitchFamily="34" charset="0"/>
              </a:endParaRPr>
            </a:p>
          </p:txBody>
        </p:sp>
        <p:sp>
          <p:nvSpPr>
            <p:cNvPr id="75812" name="Rectangle 25"/>
            <p:cNvSpPr>
              <a:spLocks noChangeArrowheads="1"/>
            </p:cNvSpPr>
            <p:nvPr/>
          </p:nvSpPr>
          <p:spPr bwMode="auto">
            <a:xfrm>
              <a:off x="3754582" y="4656080"/>
              <a:ext cx="221673" cy="444062"/>
            </a:xfrm>
            <a:prstGeom prst="rect">
              <a:avLst/>
            </a:prstGeom>
            <a:solidFill>
              <a:srgbClr val="B32727"/>
            </a:solidFill>
            <a:ln w="12700">
              <a:solidFill>
                <a:schemeClr val="tx1"/>
              </a:solidFill>
              <a:miter lim="800000"/>
              <a:headEnd/>
              <a:tailEnd/>
            </a:ln>
          </p:spPr>
          <p:txBody>
            <a:bodyPr wrap="none" anchor="ct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endParaRPr lang="en-US" sz="1800">
                <a:latin typeface="Calibri" panose="020F0502020204030204" pitchFamily="34" charset="0"/>
              </a:endParaRPr>
            </a:p>
          </p:txBody>
        </p:sp>
        <p:sp>
          <p:nvSpPr>
            <p:cNvPr id="75813" name="Rectangle 26"/>
            <p:cNvSpPr>
              <a:spLocks noChangeArrowheads="1"/>
            </p:cNvSpPr>
            <p:nvPr/>
          </p:nvSpPr>
          <p:spPr bwMode="auto">
            <a:xfrm>
              <a:off x="4419600" y="4277708"/>
              <a:ext cx="221673" cy="822434"/>
            </a:xfrm>
            <a:prstGeom prst="rect">
              <a:avLst/>
            </a:prstGeom>
            <a:solidFill>
              <a:srgbClr val="B32727"/>
            </a:solidFill>
            <a:ln w="12700">
              <a:solidFill>
                <a:schemeClr val="tx1"/>
              </a:solidFill>
              <a:miter lim="800000"/>
              <a:headEnd/>
              <a:tailEnd/>
            </a:ln>
          </p:spPr>
          <p:txBody>
            <a:bodyPr wrap="none" anchor="ct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endParaRPr lang="en-US" sz="1800">
                <a:latin typeface="Calibri" panose="020F0502020204030204" pitchFamily="34" charset="0"/>
              </a:endParaRPr>
            </a:p>
          </p:txBody>
        </p:sp>
        <p:sp>
          <p:nvSpPr>
            <p:cNvPr id="75814" name="Rectangle 27"/>
            <p:cNvSpPr>
              <a:spLocks noChangeArrowheads="1"/>
            </p:cNvSpPr>
            <p:nvPr/>
          </p:nvSpPr>
          <p:spPr bwMode="auto">
            <a:xfrm>
              <a:off x="6082145" y="4656080"/>
              <a:ext cx="221673" cy="444062"/>
            </a:xfrm>
            <a:prstGeom prst="rect">
              <a:avLst/>
            </a:prstGeom>
            <a:solidFill>
              <a:srgbClr val="B32727"/>
            </a:solidFill>
            <a:ln w="12700">
              <a:solidFill>
                <a:schemeClr val="tx1"/>
              </a:solidFill>
              <a:miter lim="800000"/>
              <a:headEnd/>
              <a:tailEnd/>
            </a:ln>
          </p:spPr>
          <p:txBody>
            <a:bodyPr wrap="none" anchor="ct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endParaRPr lang="en-US" sz="1800">
                <a:latin typeface="Calibri" panose="020F0502020204030204" pitchFamily="34" charset="0"/>
              </a:endParaRPr>
            </a:p>
          </p:txBody>
        </p:sp>
        <p:sp>
          <p:nvSpPr>
            <p:cNvPr id="75815" name="Line 41"/>
            <p:cNvSpPr>
              <a:spLocks noChangeShapeType="1"/>
            </p:cNvSpPr>
            <p:nvPr/>
          </p:nvSpPr>
          <p:spPr bwMode="auto">
            <a:xfrm>
              <a:off x="3200400" y="5100142"/>
              <a:ext cx="3657600"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IN"/>
            </a:p>
          </p:txBody>
        </p:sp>
        <p:sp>
          <p:nvSpPr>
            <p:cNvPr id="75816" name="Line 42"/>
            <p:cNvSpPr>
              <a:spLocks noChangeShapeType="1"/>
            </p:cNvSpPr>
            <p:nvPr/>
          </p:nvSpPr>
          <p:spPr bwMode="auto">
            <a:xfrm flipV="1">
              <a:off x="3200400" y="2199288"/>
              <a:ext cx="0" cy="2900854"/>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IN"/>
            </a:p>
          </p:txBody>
        </p:sp>
      </p:grpSp>
      <p:pic>
        <p:nvPicPr>
          <p:cNvPr id="83"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45275" y="5564188"/>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788275" y="5564188"/>
            <a:ext cx="1365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1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950075" y="5564188"/>
            <a:ext cx="203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54875" y="5564188"/>
            <a:ext cx="3270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2693988" y="6491288"/>
            <a:ext cx="876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r>
              <a:rPr lang="en-US" sz="1800" i="1">
                <a:latin typeface="Calibri" panose="020F0502020204030204" pitchFamily="34" charset="0"/>
              </a:rPr>
              <a:t>*J Sivic &amp; Zisserman,2003; Nister &amp; Henrik,2006; Philbin,Sivic,Zisserman et la,2008;</a:t>
            </a:r>
          </a:p>
        </p:txBody>
      </p:sp>
      <p:sp>
        <p:nvSpPr>
          <p:cNvPr id="7221" name="Text Box 53"/>
          <p:cNvSpPr txBox="1">
            <a:spLocks noChangeArrowheads="1"/>
          </p:cNvSpPr>
          <p:nvPr/>
        </p:nvSpPr>
        <p:spPr bwMode="auto">
          <a:xfrm>
            <a:off x="3619500" y="3365500"/>
            <a:ext cx="29495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r>
              <a:rPr lang="en-US" sz="2000">
                <a:solidFill>
                  <a:srgbClr val="C30601"/>
                </a:solidFill>
                <a:latin typeface="Arial" panose="020B0604020202020204" pitchFamily="34" charset="0"/>
              </a:rPr>
              <a:t>Semantics Not Captured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183"/>
                                        </p:tgtEl>
                                        <p:attrNameLst>
                                          <p:attrName>style.visibility</p:attrName>
                                        </p:attrNameLst>
                                      </p:cBhvr>
                                      <p:to>
                                        <p:strVal val="visible"/>
                                      </p:to>
                                    </p:set>
                                    <p:animEffect transition="in" filter="fade">
                                      <p:cBhvr>
                                        <p:cTn id="7" dur="500"/>
                                        <p:tgtEl>
                                          <p:spTgt spid="718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7184"/>
                                        </p:tgtEl>
                                        <p:attrNameLst>
                                          <p:attrName>style.visibility</p:attrName>
                                        </p:attrNameLst>
                                      </p:cBhvr>
                                      <p:to>
                                        <p:strVal val="visible"/>
                                      </p:to>
                                    </p:set>
                                    <p:animEffect transition="in" filter="fade">
                                      <p:cBhvr>
                                        <p:cTn id="11" dur="500"/>
                                        <p:tgtEl>
                                          <p:spTgt spid="7184"/>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7185"/>
                                        </p:tgtEl>
                                        <p:attrNameLst>
                                          <p:attrName>style.visibility</p:attrName>
                                        </p:attrNameLst>
                                      </p:cBhvr>
                                      <p:to>
                                        <p:strVal val="visible"/>
                                      </p:to>
                                    </p:set>
                                    <p:animEffect transition="in" filter="fade">
                                      <p:cBhvr>
                                        <p:cTn id="15" dur="500"/>
                                        <p:tgtEl>
                                          <p:spTgt spid="718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7187"/>
                                        </p:tgtEl>
                                        <p:attrNameLst>
                                          <p:attrName>style.visibility</p:attrName>
                                        </p:attrNameLst>
                                      </p:cBhvr>
                                      <p:to>
                                        <p:strVal val="visible"/>
                                      </p:to>
                                    </p:set>
                                    <p:anim calcmode="lin" valueType="num">
                                      <p:cBhvr>
                                        <p:cTn id="20" dur="250" fill="hold"/>
                                        <p:tgtEl>
                                          <p:spTgt spid="7187"/>
                                        </p:tgtEl>
                                        <p:attrNameLst>
                                          <p:attrName>ppt_w</p:attrName>
                                        </p:attrNameLst>
                                      </p:cBhvr>
                                      <p:tavLst>
                                        <p:tav tm="0">
                                          <p:val>
                                            <p:fltVal val="0"/>
                                          </p:val>
                                        </p:tav>
                                        <p:tav tm="100000">
                                          <p:val>
                                            <p:strVal val="#ppt_w"/>
                                          </p:val>
                                        </p:tav>
                                      </p:tavLst>
                                    </p:anim>
                                    <p:anim calcmode="lin" valueType="num">
                                      <p:cBhvr>
                                        <p:cTn id="21" dur="250" fill="hold"/>
                                        <p:tgtEl>
                                          <p:spTgt spid="7187"/>
                                        </p:tgtEl>
                                        <p:attrNameLst>
                                          <p:attrName>ppt_h</p:attrName>
                                        </p:attrNameLst>
                                      </p:cBhvr>
                                      <p:tavLst>
                                        <p:tav tm="0">
                                          <p:val>
                                            <p:fltVal val="0"/>
                                          </p:val>
                                        </p:tav>
                                        <p:tav tm="100000">
                                          <p:val>
                                            <p:strVal val="#ppt_h"/>
                                          </p:val>
                                        </p:tav>
                                      </p:tavLst>
                                    </p:anim>
                                    <p:animEffect transition="in" filter="fade">
                                      <p:cBhvr>
                                        <p:cTn id="22" dur="250"/>
                                        <p:tgtEl>
                                          <p:spTgt spid="7187"/>
                                        </p:tgtEl>
                                      </p:cBhvr>
                                    </p:animEffect>
                                  </p:childTnLst>
                                </p:cTn>
                              </p:par>
                            </p:childTnLst>
                          </p:cTn>
                        </p:par>
                        <p:par>
                          <p:cTn id="23" fill="hold" nodeType="afterGroup">
                            <p:stCondLst>
                              <p:cond delay="250"/>
                            </p:stCondLst>
                            <p:childTnLst>
                              <p:par>
                                <p:cTn id="24" presetID="53" presetClass="entr" presetSubtype="0" fill="hold" grpId="0" nodeType="afterEffect">
                                  <p:stCondLst>
                                    <p:cond delay="0"/>
                                  </p:stCondLst>
                                  <p:childTnLst>
                                    <p:set>
                                      <p:cBhvr>
                                        <p:cTn id="25" dur="1" fill="hold">
                                          <p:stCondLst>
                                            <p:cond delay="0"/>
                                          </p:stCondLst>
                                        </p:cTn>
                                        <p:tgtEl>
                                          <p:spTgt spid="7194"/>
                                        </p:tgtEl>
                                        <p:attrNameLst>
                                          <p:attrName>style.visibility</p:attrName>
                                        </p:attrNameLst>
                                      </p:cBhvr>
                                      <p:to>
                                        <p:strVal val="visible"/>
                                      </p:to>
                                    </p:set>
                                    <p:anim calcmode="lin" valueType="num">
                                      <p:cBhvr>
                                        <p:cTn id="26" dur="250" fill="hold"/>
                                        <p:tgtEl>
                                          <p:spTgt spid="7194"/>
                                        </p:tgtEl>
                                        <p:attrNameLst>
                                          <p:attrName>ppt_w</p:attrName>
                                        </p:attrNameLst>
                                      </p:cBhvr>
                                      <p:tavLst>
                                        <p:tav tm="0">
                                          <p:val>
                                            <p:fltVal val="0"/>
                                          </p:val>
                                        </p:tav>
                                        <p:tav tm="100000">
                                          <p:val>
                                            <p:strVal val="#ppt_w"/>
                                          </p:val>
                                        </p:tav>
                                      </p:tavLst>
                                    </p:anim>
                                    <p:anim calcmode="lin" valueType="num">
                                      <p:cBhvr>
                                        <p:cTn id="27" dur="250" fill="hold"/>
                                        <p:tgtEl>
                                          <p:spTgt spid="7194"/>
                                        </p:tgtEl>
                                        <p:attrNameLst>
                                          <p:attrName>ppt_h</p:attrName>
                                        </p:attrNameLst>
                                      </p:cBhvr>
                                      <p:tavLst>
                                        <p:tav tm="0">
                                          <p:val>
                                            <p:fltVal val="0"/>
                                          </p:val>
                                        </p:tav>
                                        <p:tav tm="100000">
                                          <p:val>
                                            <p:strVal val="#ppt_h"/>
                                          </p:val>
                                        </p:tav>
                                      </p:tavLst>
                                    </p:anim>
                                    <p:animEffect transition="in" filter="fade">
                                      <p:cBhvr>
                                        <p:cTn id="28" dur="250"/>
                                        <p:tgtEl>
                                          <p:spTgt spid="7194"/>
                                        </p:tgtEl>
                                      </p:cBhvr>
                                    </p:animEffect>
                                  </p:childTnLst>
                                </p:cTn>
                              </p:par>
                            </p:childTnLst>
                          </p:cTn>
                        </p:par>
                        <p:par>
                          <p:cTn id="29" fill="hold" nodeType="afterGroup">
                            <p:stCondLst>
                              <p:cond delay="500"/>
                            </p:stCondLst>
                            <p:childTnLst>
                              <p:par>
                                <p:cTn id="30" presetID="53" presetClass="entr" presetSubtype="0" fill="hold" grpId="0" nodeType="afterEffect">
                                  <p:stCondLst>
                                    <p:cond delay="0"/>
                                  </p:stCondLst>
                                  <p:childTnLst>
                                    <p:set>
                                      <p:cBhvr>
                                        <p:cTn id="31" dur="1" fill="hold">
                                          <p:stCondLst>
                                            <p:cond delay="0"/>
                                          </p:stCondLst>
                                        </p:cTn>
                                        <p:tgtEl>
                                          <p:spTgt spid="7195"/>
                                        </p:tgtEl>
                                        <p:attrNameLst>
                                          <p:attrName>style.visibility</p:attrName>
                                        </p:attrNameLst>
                                      </p:cBhvr>
                                      <p:to>
                                        <p:strVal val="visible"/>
                                      </p:to>
                                    </p:set>
                                    <p:anim calcmode="lin" valueType="num">
                                      <p:cBhvr>
                                        <p:cTn id="32" dur="250" fill="hold"/>
                                        <p:tgtEl>
                                          <p:spTgt spid="7195"/>
                                        </p:tgtEl>
                                        <p:attrNameLst>
                                          <p:attrName>ppt_w</p:attrName>
                                        </p:attrNameLst>
                                      </p:cBhvr>
                                      <p:tavLst>
                                        <p:tav tm="0">
                                          <p:val>
                                            <p:fltVal val="0"/>
                                          </p:val>
                                        </p:tav>
                                        <p:tav tm="100000">
                                          <p:val>
                                            <p:strVal val="#ppt_w"/>
                                          </p:val>
                                        </p:tav>
                                      </p:tavLst>
                                    </p:anim>
                                    <p:anim calcmode="lin" valueType="num">
                                      <p:cBhvr>
                                        <p:cTn id="33" dur="250" fill="hold"/>
                                        <p:tgtEl>
                                          <p:spTgt spid="7195"/>
                                        </p:tgtEl>
                                        <p:attrNameLst>
                                          <p:attrName>ppt_h</p:attrName>
                                        </p:attrNameLst>
                                      </p:cBhvr>
                                      <p:tavLst>
                                        <p:tav tm="0">
                                          <p:val>
                                            <p:fltVal val="0"/>
                                          </p:val>
                                        </p:tav>
                                        <p:tav tm="100000">
                                          <p:val>
                                            <p:strVal val="#ppt_h"/>
                                          </p:val>
                                        </p:tav>
                                      </p:tavLst>
                                    </p:anim>
                                    <p:animEffect transition="in" filter="fade">
                                      <p:cBhvr>
                                        <p:cTn id="34" dur="250"/>
                                        <p:tgtEl>
                                          <p:spTgt spid="7195"/>
                                        </p:tgtEl>
                                      </p:cBhvr>
                                    </p:animEffect>
                                  </p:childTnLst>
                                </p:cTn>
                              </p:par>
                            </p:childTnLst>
                          </p:cTn>
                        </p:par>
                        <p:par>
                          <p:cTn id="35" fill="hold" nodeType="afterGroup">
                            <p:stCondLst>
                              <p:cond delay="750"/>
                            </p:stCondLst>
                            <p:childTnLst>
                              <p:par>
                                <p:cTn id="36" presetID="53" presetClass="entr" presetSubtype="0" fill="hold" grpId="0" nodeType="afterEffect">
                                  <p:stCondLst>
                                    <p:cond delay="0"/>
                                  </p:stCondLst>
                                  <p:childTnLst>
                                    <p:set>
                                      <p:cBhvr>
                                        <p:cTn id="37" dur="1" fill="hold">
                                          <p:stCondLst>
                                            <p:cond delay="0"/>
                                          </p:stCondLst>
                                        </p:cTn>
                                        <p:tgtEl>
                                          <p:spTgt spid="7193"/>
                                        </p:tgtEl>
                                        <p:attrNameLst>
                                          <p:attrName>style.visibility</p:attrName>
                                        </p:attrNameLst>
                                      </p:cBhvr>
                                      <p:to>
                                        <p:strVal val="visible"/>
                                      </p:to>
                                    </p:set>
                                    <p:anim calcmode="lin" valueType="num">
                                      <p:cBhvr>
                                        <p:cTn id="38" dur="250" fill="hold"/>
                                        <p:tgtEl>
                                          <p:spTgt spid="7193"/>
                                        </p:tgtEl>
                                        <p:attrNameLst>
                                          <p:attrName>ppt_w</p:attrName>
                                        </p:attrNameLst>
                                      </p:cBhvr>
                                      <p:tavLst>
                                        <p:tav tm="0">
                                          <p:val>
                                            <p:fltVal val="0"/>
                                          </p:val>
                                        </p:tav>
                                        <p:tav tm="100000">
                                          <p:val>
                                            <p:strVal val="#ppt_w"/>
                                          </p:val>
                                        </p:tav>
                                      </p:tavLst>
                                    </p:anim>
                                    <p:anim calcmode="lin" valueType="num">
                                      <p:cBhvr>
                                        <p:cTn id="39" dur="250" fill="hold"/>
                                        <p:tgtEl>
                                          <p:spTgt spid="7193"/>
                                        </p:tgtEl>
                                        <p:attrNameLst>
                                          <p:attrName>ppt_h</p:attrName>
                                        </p:attrNameLst>
                                      </p:cBhvr>
                                      <p:tavLst>
                                        <p:tav tm="0">
                                          <p:val>
                                            <p:fltVal val="0"/>
                                          </p:val>
                                        </p:tav>
                                        <p:tav tm="100000">
                                          <p:val>
                                            <p:strVal val="#ppt_h"/>
                                          </p:val>
                                        </p:tav>
                                      </p:tavLst>
                                    </p:anim>
                                    <p:animEffect transition="in" filter="fade">
                                      <p:cBhvr>
                                        <p:cTn id="40" dur="250"/>
                                        <p:tgtEl>
                                          <p:spTgt spid="7193"/>
                                        </p:tgtEl>
                                      </p:cBhvr>
                                    </p:animEffect>
                                  </p:childTnLst>
                                </p:cTn>
                              </p:par>
                            </p:childTnLst>
                          </p:cTn>
                        </p:par>
                        <p:par>
                          <p:cTn id="41" fill="hold" nodeType="afterGroup">
                            <p:stCondLst>
                              <p:cond delay="1000"/>
                            </p:stCondLst>
                            <p:childTnLst>
                              <p:par>
                                <p:cTn id="42" presetID="53" presetClass="entr" presetSubtype="0" fill="hold" grpId="0" nodeType="afterEffect">
                                  <p:stCondLst>
                                    <p:cond delay="0"/>
                                  </p:stCondLst>
                                  <p:childTnLst>
                                    <p:set>
                                      <p:cBhvr>
                                        <p:cTn id="43" dur="1" fill="hold">
                                          <p:stCondLst>
                                            <p:cond delay="0"/>
                                          </p:stCondLst>
                                        </p:cTn>
                                        <p:tgtEl>
                                          <p:spTgt spid="7192"/>
                                        </p:tgtEl>
                                        <p:attrNameLst>
                                          <p:attrName>style.visibility</p:attrName>
                                        </p:attrNameLst>
                                      </p:cBhvr>
                                      <p:to>
                                        <p:strVal val="visible"/>
                                      </p:to>
                                    </p:set>
                                    <p:anim calcmode="lin" valueType="num">
                                      <p:cBhvr>
                                        <p:cTn id="44" dur="250" fill="hold"/>
                                        <p:tgtEl>
                                          <p:spTgt spid="7192"/>
                                        </p:tgtEl>
                                        <p:attrNameLst>
                                          <p:attrName>ppt_w</p:attrName>
                                        </p:attrNameLst>
                                      </p:cBhvr>
                                      <p:tavLst>
                                        <p:tav tm="0">
                                          <p:val>
                                            <p:fltVal val="0"/>
                                          </p:val>
                                        </p:tav>
                                        <p:tav tm="100000">
                                          <p:val>
                                            <p:strVal val="#ppt_w"/>
                                          </p:val>
                                        </p:tav>
                                      </p:tavLst>
                                    </p:anim>
                                    <p:anim calcmode="lin" valueType="num">
                                      <p:cBhvr>
                                        <p:cTn id="45" dur="250" fill="hold"/>
                                        <p:tgtEl>
                                          <p:spTgt spid="7192"/>
                                        </p:tgtEl>
                                        <p:attrNameLst>
                                          <p:attrName>ppt_h</p:attrName>
                                        </p:attrNameLst>
                                      </p:cBhvr>
                                      <p:tavLst>
                                        <p:tav tm="0">
                                          <p:val>
                                            <p:fltVal val="0"/>
                                          </p:val>
                                        </p:tav>
                                        <p:tav tm="100000">
                                          <p:val>
                                            <p:strVal val="#ppt_h"/>
                                          </p:val>
                                        </p:tav>
                                      </p:tavLst>
                                    </p:anim>
                                    <p:animEffect transition="in" filter="fade">
                                      <p:cBhvr>
                                        <p:cTn id="46" dur="250"/>
                                        <p:tgtEl>
                                          <p:spTgt spid="7192"/>
                                        </p:tgtEl>
                                      </p:cBhvr>
                                    </p:animEffect>
                                  </p:childTnLst>
                                </p:cTn>
                              </p:par>
                            </p:childTnLst>
                          </p:cTn>
                        </p:par>
                        <p:par>
                          <p:cTn id="47" fill="hold" nodeType="afterGroup">
                            <p:stCondLst>
                              <p:cond delay="1250"/>
                            </p:stCondLst>
                            <p:childTnLst>
                              <p:par>
                                <p:cTn id="48" presetID="53" presetClass="entr" presetSubtype="0" fill="hold" grpId="0" nodeType="afterEffect">
                                  <p:stCondLst>
                                    <p:cond delay="0"/>
                                  </p:stCondLst>
                                  <p:childTnLst>
                                    <p:set>
                                      <p:cBhvr>
                                        <p:cTn id="49" dur="1" fill="hold">
                                          <p:stCondLst>
                                            <p:cond delay="0"/>
                                          </p:stCondLst>
                                        </p:cTn>
                                        <p:tgtEl>
                                          <p:spTgt spid="7191"/>
                                        </p:tgtEl>
                                        <p:attrNameLst>
                                          <p:attrName>style.visibility</p:attrName>
                                        </p:attrNameLst>
                                      </p:cBhvr>
                                      <p:to>
                                        <p:strVal val="visible"/>
                                      </p:to>
                                    </p:set>
                                    <p:anim calcmode="lin" valueType="num">
                                      <p:cBhvr>
                                        <p:cTn id="50" dur="250" fill="hold"/>
                                        <p:tgtEl>
                                          <p:spTgt spid="7191"/>
                                        </p:tgtEl>
                                        <p:attrNameLst>
                                          <p:attrName>ppt_w</p:attrName>
                                        </p:attrNameLst>
                                      </p:cBhvr>
                                      <p:tavLst>
                                        <p:tav tm="0">
                                          <p:val>
                                            <p:fltVal val="0"/>
                                          </p:val>
                                        </p:tav>
                                        <p:tav tm="100000">
                                          <p:val>
                                            <p:strVal val="#ppt_w"/>
                                          </p:val>
                                        </p:tav>
                                      </p:tavLst>
                                    </p:anim>
                                    <p:anim calcmode="lin" valueType="num">
                                      <p:cBhvr>
                                        <p:cTn id="51" dur="250" fill="hold"/>
                                        <p:tgtEl>
                                          <p:spTgt spid="7191"/>
                                        </p:tgtEl>
                                        <p:attrNameLst>
                                          <p:attrName>ppt_h</p:attrName>
                                        </p:attrNameLst>
                                      </p:cBhvr>
                                      <p:tavLst>
                                        <p:tav tm="0">
                                          <p:val>
                                            <p:fltVal val="0"/>
                                          </p:val>
                                        </p:tav>
                                        <p:tav tm="100000">
                                          <p:val>
                                            <p:strVal val="#ppt_h"/>
                                          </p:val>
                                        </p:tav>
                                      </p:tavLst>
                                    </p:anim>
                                    <p:animEffect transition="in" filter="fade">
                                      <p:cBhvr>
                                        <p:cTn id="52" dur="250"/>
                                        <p:tgtEl>
                                          <p:spTgt spid="7191"/>
                                        </p:tgtEl>
                                      </p:cBhvr>
                                    </p:animEffect>
                                  </p:childTnLst>
                                </p:cTn>
                              </p:par>
                            </p:childTnLst>
                          </p:cTn>
                        </p:par>
                        <p:par>
                          <p:cTn id="53" fill="hold" nodeType="afterGroup">
                            <p:stCondLst>
                              <p:cond delay="1500"/>
                            </p:stCondLst>
                            <p:childTnLst>
                              <p:par>
                                <p:cTn id="54" presetID="53" presetClass="entr" presetSubtype="0" fill="hold" grpId="0" nodeType="afterEffect">
                                  <p:stCondLst>
                                    <p:cond delay="0"/>
                                  </p:stCondLst>
                                  <p:childTnLst>
                                    <p:set>
                                      <p:cBhvr>
                                        <p:cTn id="55" dur="1" fill="hold">
                                          <p:stCondLst>
                                            <p:cond delay="0"/>
                                          </p:stCondLst>
                                        </p:cTn>
                                        <p:tgtEl>
                                          <p:spTgt spid="7190"/>
                                        </p:tgtEl>
                                        <p:attrNameLst>
                                          <p:attrName>style.visibility</p:attrName>
                                        </p:attrNameLst>
                                      </p:cBhvr>
                                      <p:to>
                                        <p:strVal val="visible"/>
                                      </p:to>
                                    </p:set>
                                    <p:anim calcmode="lin" valueType="num">
                                      <p:cBhvr>
                                        <p:cTn id="56" dur="250" fill="hold"/>
                                        <p:tgtEl>
                                          <p:spTgt spid="7190"/>
                                        </p:tgtEl>
                                        <p:attrNameLst>
                                          <p:attrName>ppt_w</p:attrName>
                                        </p:attrNameLst>
                                      </p:cBhvr>
                                      <p:tavLst>
                                        <p:tav tm="0">
                                          <p:val>
                                            <p:fltVal val="0"/>
                                          </p:val>
                                        </p:tav>
                                        <p:tav tm="100000">
                                          <p:val>
                                            <p:strVal val="#ppt_w"/>
                                          </p:val>
                                        </p:tav>
                                      </p:tavLst>
                                    </p:anim>
                                    <p:anim calcmode="lin" valueType="num">
                                      <p:cBhvr>
                                        <p:cTn id="57" dur="250" fill="hold"/>
                                        <p:tgtEl>
                                          <p:spTgt spid="7190"/>
                                        </p:tgtEl>
                                        <p:attrNameLst>
                                          <p:attrName>ppt_h</p:attrName>
                                        </p:attrNameLst>
                                      </p:cBhvr>
                                      <p:tavLst>
                                        <p:tav tm="0">
                                          <p:val>
                                            <p:fltVal val="0"/>
                                          </p:val>
                                        </p:tav>
                                        <p:tav tm="100000">
                                          <p:val>
                                            <p:strVal val="#ppt_h"/>
                                          </p:val>
                                        </p:tav>
                                      </p:tavLst>
                                    </p:anim>
                                    <p:animEffect transition="in" filter="fade">
                                      <p:cBhvr>
                                        <p:cTn id="58" dur="250"/>
                                        <p:tgtEl>
                                          <p:spTgt spid="7190"/>
                                        </p:tgtEl>
                                      </p:cBhvr>
                                    </p:animEffect>
                                  </p:childTnLst>
                                </p:cTn>
                              </p:par>
                            </p:childTnLst>
                          </p:cTn>
                        </p:par>
                        <p:par>
                          <p:cTn id="59" fill="hold" nodeType="afterGroup">
                            <p:stCondLst>
                              <p:cond delay="1750"/>
                            </p:stCondLst>
                            <p:childTnLst>
                              <p:par>
                                <p:cTn id="60" presetID="53" presetClass="entr" presetSubtype="0" fill="hold" grpId="0" nodeType="afterEffect">
                                  <p:stCondLst>
                                    <p:cond delay="0"/>
                                  </p:stCondLst>
                                  <p:childTnLst>
                                    <p:set>
                                      <p:cBhvr>
                                        <p:cTn id="61" dur="1" fill="hold">
                                          <p:stCondLst>
                                            <p:cond delay="0"/>
                                          </p:stCondLst>
                                        </p:cTn>
                                        <p:tgtEl>
                                          <p:spTgt spid="7189"/>
                                        </p:tgtEl>
                                        <p:attrNameLst>
                                          <p:attrName>style.visibility</p:attrName>
                                        </p:attrNameLst>
                                      </p:cBhvr>
                                      <p:to>
                                        <p:strVal val="visible"/>
                                      </p:to>
                                    </p:set>
                                    <p:anim calcmode="lin" valueType="num">
                                      <p:cBhvr>
                                        <p:cTn id="62" dur="250" fill="hold"/>
                                        <p:tgtEl>
                                          <p:spTgt spid="7189"/>
                                        </p:tgtEl>
                                        <p:attrNameLst>
                                          <p:attrName>ppt_w</p:attrName>
                                        </p:attrNameLst>
                                      </p:cBhvr>
                                      <p:tavLst>
                                        <p:tav tm="0">
                                          <p:val>
                                            <p:fltVal val="0"/>
                                          </p:val>
                                        </p:tav>
                                        <p:tav tm="100000">
                                          <p:val>
                                            <p:strVal val="#ppt_w"/>
                                          </p:val>
                                        </p:tav>
                                      </p:tavLst>
                                    </p:anim>
                                    <p:anim calcmode="lin" valueType="num">
                                      <p:cBhvr>
                                        <p:cTn id="63" dur="250" fill="hold"/>
                                        <p:tgtEl>
                                          <p:spTgt spid="7189"/>
                                        </p:tgtEl>
                                        <p:attrNameLst>
                                          <p:attrName>ppt_h</p:attrName>
                                        </p:attrNameLst>
                                      </p:cBhvr>
                                      <p:tavLst>
                                        <p:tav tm="0">
                                          <p:val>
                                            <p:fltVal val="0"/>
                                          </p:val>
                                        </p:tav>
                                        <p:tav tm="100000">
                                          <p:val>
                                            <p:strVal val="#ppt_h"/>
                                          </p:val>
                                        </p:tav>
                                      </p:tavLst>
                                    </p:anim>
                                    <p:animEffect transition="in" filter="fade">
                                      <p:cBhvr>
                                        <p:cTn id="64" dur="250"/>
                                        <p:tgtEl>
                                          <p:spTgt spid="7189"/>
                                        </p:tgtEl>
                                      </p:cBhvr>
                                    </p:animEffect>
                                  </p:childTnLst>
                                </p:cTn>
                              </p:par>
                            </p:childTnLst>
                          </p:cTn>
                        </p:par>
                        <p:par>
                          <p:cTn id="65" fill="hold" nodeType="afterGroup">
                            <p:stCondLst>
                              <p:cond delay="2000"/>
                            </p:stCondLst>
                            <p:childTnLst>
                              <p:par>
                                <p:cTn id="66" presetID="53" presetClass="entr" presetSubtype="0" fill="hold" grpId="0" nodeType="afterEffect">
                                  <p:stCondLst>
                                    <p:cond delay="0"/>
                                  </p:stCondLst>
                                  <p:childTnLst>
                                    <p:set>
                                      <p:cBhvr>
                                        <p:cTn id="67" dur="1" fill="hold">
                                          <p:stCondLst>
                                            <p:cond delay="0"/>
                                          </p:stCondLst>
                                        </p:cTn>
                                        <p:tgtEl>
                                          <p:spTgt spid="7188"/>
                                        </p:tgtEl>
                                        <p:attrNameLst>
                                          <p:attrName>style.visibility</p:attrName>
                                        </p:attrNameLst>
                                      </p:cBhvr>
                                      <p:to>
                                        <p:strVal val="visible"/>
                                      </p:to>
                                    </p:set>
                                    <p:anim calcmode="lin" valueType="num">
                                      <p:cBhvr>
                                        <p:cTn id="68" dur="250" fill="hold"/>
                                        <p:tgtEl>
                                          <p:spTgt spid="7188"/>
                                        </p:tgtEl>
                                        <p:attrNameLst>
                                          <p:attrName>ppt_w</p:attrName>
                                        </p:attrNameLst>
                                      </p:cBhvr>
                                      <p:tavLst>
                                        <p:tav tm="0">
                                          <p:val>
                                            <p:fltVal val="0"/>
                                          </p:val>
                                        </p:tav>
                                        <p:tav tm="100000">
                                          <p:val>
                                            <p:strVal val="#ppt_w"/>
                                          </p:val>
                                        </p:tav>
                                      </p:tavLst>
                                    </p:anim>
                                    <p:anim calcmode="lin" valueType="num">
                                      <p:cBhvr>
                                        <p:cTn id="69" dur="250" fill="hold"/>
                                        <p:tgtEl>
                                          <p:spTgt spid="7188"/>
                                        </p:tgtEl>
                                        <p:attrNameLst>
                                          <p:attrName>ppt_h</p:attrName>
                                        </p:attrNameLst>
                                      </p:cBhvr>
                                      <p:tavLst>
                                        <p:tav tm="0">
                                          <p:val>
                                            <p:fltVal val="0"/>
                                          </p:val>
                                        </p:tav>
                                        <p:tav tm="100000">
                                          <p:val>
                                            <p:strVal val="#ppt_h"/>
                                          </p:val>
                                        </p:tav>
                                      </p:tavLst>
                                    </p:anim>
                                    <p:animEffect transition="in" filter="fade">
                                      <p:cBhvr>
                                        <p:cTn id="70" dur="250"/>
                                        <p:tgtEl>
                                          <p:spTgt spid="7188"/>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8" fill="hold" nodeType="clickEffect">
                                  <p:stCondLst>
                                    <p:cond delay="0"/>
                                  </p:stCondLst>
                                  <p:childTnLst>
                                    <p:set>
                                      <p:cBhvr>
                                        <p:cTn id="74" dur="1" fill="hold">
                                          <p:stCondLst>
                                            <p:cond delay="0"/>
                                          </p:stCondLst>
                                        </p:cTn>
                                        <p:tgtEl>
                                          <p:spTgt spid="5"/>
                                        </p:tgtEl>
                                        <p:attrNameLst>
                                          <p:attrName>style.visibility</p:attrName>
                                        </p:attrNameLst>
                                      </p:cBhvr>
                                      <p:to>
                                        <p:strVal val="visible"/>
                                      </p:to>
                                    </p:set>
                                    <p:anim calcmode="lin" valueType="num">
                                      <p:cBhvr additive="base">
                                        <p:cTn id="75" dur="250" fill="hold"/>
                                        <p:tgtEl>
                                          <p:spTgt spid="5"/>
                                        </p:tgtEl>
                                        <p:attrNameLst>
                                          <p:attrName>ppt_x</p:attrName>
                                        </p:attrNameLst>
                                      </p:cBhvr>
                                      <p:tavLst>
                                        <p:tav tm="0">
                                          <p:val>
                                            <p:strVal val="0-#ppt_w/2"/>
                                          </p:val>
                                        </p:tav>
                                        <p:tav tm="100000">
                                          <p:val>
                                            <p:strVal val="#ppt_x"/>
                                          </p:val>
                                        </p:tav>
                                      </p:tavLst>
                                    </p:anim>
                                    <p:anim calcmode="lin" valueType="num">
                                      <p:cBhvr additive="base">
                                        <p:cTn id="76" dur="250" fill="hold"/>
                                        <p:tgtEl>
                                          <p:spTgt spid="5"/>
                                        </p:tgtEl>
                                        <p:attrNameLst>
                                          <p:attrName>ppt_y</p:attrName>
                                        </p:attrNameLst>
                                      </p:cBhvr>
                                      <p:tavLst>
                                        <p:tav tm="0">
                                          <p:val>
                                            <p:strVal val="#ppt_y"/>
                                          </p:val>
                                        </p:tav>
                                        <p:tav tm="100000">
                                          <p:val>
                                            <p:strVal val="#ppt_y"/>
                                          </p:val>
                                        </p:tav>
                                      </p:tavLst>
                                    </p:anim>
                                  </p:childTnLst>
                                </p:cTn>
                              </p:par>
                            </p:childTnLst>
                          </p:cTn>
                        </p:par>
                        <p:par>
                          <p:cTn id="77" fill="hold" nodeType="afterGroup">
                            <p:stCondLst>
                              <p:cond delay="250"/>
                            </p:stCondLst>
                            <p:childTnLst>
                              <p:par>
                                <p:cTn id="78" presetID="10" presetClass="entr" presetSubtype="0" fill="hold"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250"/>
                                        <p:tgtEl>
                                          <p:spTgt spid="52"/>
                                        </p:tgtEl>
                                      </p:cBhvr>
                                    </p:animEffect>
                                  </p:childTnLst>
                                </p:cTn>
                              </p:par>
                            </p:childTnLst>
                          </p:cTn>
                        </p:par>
                        <p:par>
                          <p:cTn id="81" fill="hold" nodeType="afterGroup">
                            <p:stCondLst>
                              <p:cond delay="500"/>
                            </p:stCondLst>
                            <p:childTnLst>
                              <p:par>
                                <p:cTn id="82" presetID="10" presetClass="entr" presetSubtype="0" fill="hold" nodeType="after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fade">
                                      <p:cBhvr>
                                        <p:cTn id="84" dur="250"/>
                                        <p:tgtEl>
                                          <p:spTgt spid="6"/>
                                        </p:tgtEl>
                                      </p:cBhvr>
                                    </p:animEffect>
                                  </p:childTnLst>
                                </p:cTn>
                              </p:par>
                            </p:childTnLst>
                          </p:cTn>
                        </p:par>
                        <p:par>
                          <p:cTn id="85" fill="hold" nodeType="afterGroup">
                            <p:stCondLst>
                              <p:cond delay="750"/>
                            </p:stCondLst>
                            <p:childTnLst>
                              <p:par>
                                <p:cTn id="86" presetID="10" presetClass="entr" presetSubtype="0" fill="hold" nodeType="after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250"/>
                                        <p:tgtEl>
                                          <p:spTgt spid="7"/>
                                        </p:tgtEl>
                                      </p:cBhvr>
                                    </p:animEffect>
                                  </p:childTnLst>
                                </p:cTn>
                              </p:par>
                            </p:childTnLst>
                          </p:cTn>
                        </p:par>
                        <p:par>
                          <p:cTn id="89" fill="hold" nodeType="afterGroup">
                            <p:stCondLst>
                              <p:cond delay="1000"/>
                            </p:stCondLst>
                            <p:childTnLst>
                              <p:par>
                                <p:cTn id="90" presetID="10" presetClass="entr" presetSubtype="0" fill="hold" nodeType="after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fade">
                                      <p:cBhvr>
                                        <p:cTn id="92" dur="250"/>
                                        <p:tgtEl>
                                          <p:spTgt spid="8"/>
                                        </p:tgtEl>
                                      </p:cBhvr>
                                    </p:animEffect>
                                  </p:childTnLst>
                                </p:cTn>
                              </p:par>
                            </p:childTnLst>
                          </p:cTn>
                        </p:par>
                        <p:par>
                          <p:cTn id="93" fill="hold" nodeType="afterGroup">
                            <p:stCondLst>
                              <p:cond delay="1250"/>
                            </p:stCondLst>
                            <p:childTnLst>
                              <p:par>
                                <p:cTn id="94" presetID="10" presetClass="entr" presetSubtype="0" fill="hold" nodeType="after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fade">
                                      <p:cBhvr>
                                        <p:cTn id="96" dur="250"/>
                                        <p:tgtEl>
                                          <p:spTgt spid="9"/>
                                        </p:tgtEl>
                                      </p:cBhvr>
                                    </p:animEffect>
                                  </p:childTnLst>
                                </p:cTn>
                              </p:par>
                            </p:childTnLst>
                          </p:cTn>
                        </p:par>
                        <p:par>
                          <p:cTn id="97" fill="hold" nodeType="afterGroup">
                            <p:stCondLst>
                              <p:cond delay="1500"/>
                            </p:stCondLst>
                            <p:childTnLst>
                              <p:par>
                                <p:cTn id="98" presetID="10" presetClass="entr" presetSubtype="0" fill="hold" nodeType="afterEffect">
                                  <p:stCondLst>
                                    <p:cond delay="0"/>
                                  </p:stCondLst>
                                  <p:childTnLst>
                                    <p:set>
                                      <p:cBhvr>
                                        <p:cTn id="99" dur="1" fill="hold">
                                          <p:stCondLst>
                                            <p:cond delay="0"/>
                                          </p:stCondLst>
                                        </p:cTn>
                                        <p:tgtEl>
                                          <p:spTgt spid="10"/>
                                        </p:tgtEl>
                                        <p:attrNameLst>
                                          <p:attrName>style.visibility</p:attrName>
                                        </p:attrNameLst>
                                      </p:cBhvr>
                                      <p:to>
                                        <p:strVal val="visible"/>
                                      </p:to>
                                    </p:set>
                                    <p:animEffect transition="in" filter="fade">
                                      <p:cBhvr>
                                        <p:cTn id="100" dur="250"/>
                                        <p:tgtEl>
                                          <p:spTgt spid="10"/>
                                        </p:tgtEl>
                                      </p:cBhvr>
                                    </p:animEffect>
                                  </p:childTnLst>
                                </p:cTn>
                              </p:par>
                            </p:childTnLst>
                          </p:cTn>
                        </p:par>
                        <p:par>
                          <p:cTn id="101" fill="hold" nodeType="afterGroup">
                            <p:stCondLst>
                              <p:cond delay="1750"/>
                            </p:stCondLst>
                            <p:childTnLst>
                              <p:par>
                                <p:cTn id="102" presetID="10" presetClass="entr" presetSubtype="0" fill="hold" nodeType="after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fade">
                                      <p:cBhvr>
                                        <p:cTn id="104" dur="250"/>
                                        <p:tgtEl>
                                          <p:spTgt spid="11"/>
                                        </p:tgtEl>
                                      </p:cBhvr>
                                    </p:animEffect>
                                  </p:childTnLst>
                                </p:cTn>
                              </p:par>
                            </p:childTnLst>
                          </p:cTn>
                        </p:par>
                        <p:par>
                          <p:cTn id="105" fill="hold" nodeType="afterGroup">
                            <p:stCondLst>
                              <p:cond delay="2000"/>
                            </p:stCondLst>
                            <p:childTnLst>
                              <p:par>
                                <p:cTn id="106" presetID="10" presetClass="entr" presetSubtype="0" fill="hold" nodeType="afterEffect">
                                  <p:stCondLst>
                                    <p:cond delay="0"/>
                                  </p:stCondLst>
                                  <p:childTnLst>
                                    <p:set>
                                      <p:cBhvr>
                                        <p:cTn id="107" dur="1" fill="hold">
                                          <p:stCondLst>
                                            <p:cond delay="0"/>
                                          </p:stCondLst>
                                        </p:cTn>
                                        <p:tgtEl>
                                          <p:spTgt spid="12"/>
                                        </p:tgtEl>
                                        <p:attrNameLst>
                                          <p:attrName>style.visibility</p:attrName>
                                        </p:attrNameLst>
                                      </p:cBhvr>
                                      <p:to>
                                        <p:strVal val="visible"/>
                                      </p:to>
                                    </p:set>
                                    <p:animEffect transition="in" filter="fade">
                                      <p:cBhvr>
                                        <p:cTn id="108" dur="250"/>
                                        <p:tgtEl>
                                          <p:spTgt spid="12"/>
                                        </p:tgtEl>
                                      </p:cBhvr>
                                    </p:animEffect>
                                  </p:childTnLst>
                                </p:cTn>
                              </p:par>
                            </p:childTnLst>
                          </p:cTn>
                        </p:par>
                        <p:par>
                          <p:cTn id="109" fill="hold" nodeType="afterGroup">
                            <p:stCondLst>
                              <p:cond delay="2250"/>
                            </p:stCondLst>
                            <p:childTnLst>
                              <p:par>
                                <p:cTn id="110" presetID="10" presetClass="entr" presetSubtype="0" fill="hold" nodeType="afterEffect">
                                  <p:stCondLst>
                                    <p:cond delay="0"/>
                                  </p:stCondLst>
                                  <p:childTnLst>
                                    <p:set>
                                      <p:cBhvr>
                                        <p:cTn id="111" dur="1" fill="hold">
                                          <p:stCondLst>
                                            <p:cond delay="0"/>
                                          </p:stCondLst>
                                        </p:cTn>
                                        <p:tgtEl>
                                          <p:spTgt spid="13"/>
                                        </p:tgtEl>
                                        <p:attrNameLst>
                                          <p:attrName>style.visibility</p:attrName>
                                        </p:attrNameLst>
                                      </p:cBhvr>
                                      <p:to>
                                        <p:strVal val="visible"/>
                                      </p:to>
                                    </p:set>
                                    <p:animEffect transition="in" filter="fade">
                                      <p:cBhvr>
                                        <p:cTn id="112" dur="250"/>
                                        <p:tgtEl>
                                          <p:spTgt spid="13"/>
                                        </p:tgtEl>
                                      </p:cBhvr>
                                    </p:animEffect>
                                  </p:childTnLst>
                                </p:cTn>
                              </p:par>
                            </p:childTnLst>
                          </p:cTn>
                        </p:par>
                        <p:par>
                          <p:cTn id="113" fill="hold" nodeType="afterGroup">
                            <p:stCondLst>
                              <p:cond delay="2500"/>
                            </p:stCondLst>
                            <p:childTnLst>
                              <p:par>
                                <p:cTn id="114" presetID="10" presetClass="entr" presetSubtype="0" fill="hold" nodeType="afterEffect">
                                  <p:stCondLst>
                                    <p:cond delay="0"/>
                                  </p:stCondLst>
                                  <p:childTnLst>
                                    <p:set>
                                      <p:cBhvr>
                                        <p:cTn id="115" dur="1" fill="hold">
                                          <p:stCondLst>
                                            <p:cond delay="0"/>
                                          </p:stCondLst>
                                        </p:cTn>
                                        <p:tgtEl>
                                          <p:spTgt spid="14"/>
                                        </p:tgtEl>
                                        <p:attrNameLst>
                                          <p:attrName>style.visibility</p:attrName>
                                        </p:attrNameLst>
                                      </p:cBhvr>
                                      <p:to>
                                        <p:strVal val="visible"/>
                                      </p:to>
                                    </p:set>
                                    <p:animEffect transition="in" filter="fade">
                                      <p:cBhvr>
                                        <p:cTn id="116" dur="250"/>
                                        <p:tgtEl>
                                          <p:spTgt spid="14"/>
                                        </p:tgtEl>
                                      </p:cBhvr>
                                    </p:animEffect>
                                  </p:childTnLst>
                                </p:cTn>
                              </p:par>
                            </p:childTnLst>
                          </p:cTn>
                        </p:par>
                        <p:par>
                          <p:cTn id="117" fill="hold" nodeType="afterGroup">
                            <p:stCondLst>
                              <p:cond delay="2750"/>
                            </p:stCondLst>
                            <p:childTnLst>
                              <p:par>
                                <p:cTn id="118" presetID="10" presetClass="entr" presetSubtype="0" fill="hold" nodeType="afterEffect">
                                  <p:stCondLst>
                                    <p:cond delay="0"/>
                                  </p:stCondLst>
                                  <p:childTnLst>
                                    <p:set>
                                      <p:cBhvr>
                                        <p:cTn id="119" dur="1" fill="hold">
                                          <p:stCondLst>
                                            <p:cond delay="0"/>
                                          </p:stCondLst>
                                        </p:cTn>
                                        <p:tgtEl>
                                          <p:spTgt spid="15"/>
                                        </p:tgtEl>
                                        <p:attrNameLst>
                                          <p:attrName>style.visibility</p:attrName>
                                        </p:attrNameLst>
                                      </p:cBhvr>
                                      <p:to>
                                        <p:strVal val="visible"/>
                                      </p:to>
                                    </p:set>
                                    <p:animEffect transition="in" filter="fade">
                                      <p:cBhvr>
                                        <p:cTn id="120" dur="250"/>
                                        <p:tgtEl>
                                          <p:spTgt spid="15"/>
                                        </p:tgtEl>
                                      </p:cBhvr>
                                    </p:animEffect>
                                  </p:childTnLst>
                                </p:cTn>
                              </p:par>
                            </p:childTnLst>
                          </p:cTn>
                        </p:par>
                        <p:par>
                          <p:cTn id="121" fill="hold" nodeType="afterGroup">
                            <p:stCondLst>
                              <p:cond delay="3000"/>
                            </p:stCondLst>
                            <p:childTnLst>
                              <p:par>
                                <p:cTn id="122" presetID="1" presetClass="entr" presetSubtype="0" fill="hold" grpId="0" nodeType="afterEffect">
                                  <p:stCondLst>
                                    <p:cond delay="0"/>
                                  </p:stCondLst>
                                  <p:childTnLst>
                                    <p:set>
                                      <p:cBhvr>
                                        <p:cTn id="123" dur="1" fill="hold">
                                          <p:stCondLst>
                                            <p:cond delay="0"/>
                                          </p:stCondLst>
                                        </p:cTn>
                                        <p:tgtEl>
                                          <p:spTgt spid="53"/>
                                        </p:tgtEl>
                                        <p:attrNameLst>
                                          <p:attrName>style.visibility</p:attrName>
                                        </p:attrNameLst>
                                      </p:cBhvr>
                                      <p:to>
                                        <p:strVal val="visible"/>
                                      </p:to>
                                    </p:set>
                                  </p:childTnLst>
                                </p:cTn>
                              </p:par>
                            </p:childTnLst>
                          </p:cTn>
                        </p:par>
                        <p:par>
                          <p:cTn id="124" fill="hold" nodeType="afterGroup">
                            <p:stCondLst>
                              <p:cond delay="3000"/>
                            </p:stCondLst>
                            <p:childTnLst>
                              <p:par>
                                <p:cTn id="125" presetID="10" presetClass="exit" presetSubtype="0" fill="hold" nodeType="afterEffect">
                                  <p:stCondLst>
                                    <p:cond delay="0"/>
                                  </p:stCondLst>
                                  <p:childTnLst>
                                    <p:animEffect transition="out" filter="fade">
                                      <p:cBhvr>
                                        <p:cTn id="126" dur="500"/>
                                        <p:tgtEl>
                                          <p:spTgt spid="9"/>
                                        </p:tgtEl>
                                      </p:cBhvr>
                                    </p:animEffect>
                                    <p:set>
                                      <p:cBhvr>
                                        <p:cTn id="127" dur="1" fill="hold">
                                          <p:stCondLst>
                                            <p:cond delay="499"/>
                                          </p:stCondLst>
                                        </p:cTn>
                                        <p:tgtEl>
                                          <p:spTgt spid="9"/>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6"/>
                                        </p:tgtEl>
                                      </p:cBhvr>
                                    </p:animEffect>
                                    <p:set>
                                      <p:cBhvr>
                                        <p:cTn id="130" dur="1" fill="hold">
                                          <p:stCondLst>
                                            <p:cond delay="499"/>
                                          </p:stCondLst>
                                        </p:cTn>
                                        <p:tgtEl>
                                          <p:spTgt spid="6"/>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7"/>
                                        </p:tgtEl>
                                      </p:cBhvr>
                                    </p:animEffect>
                                    <p:set>
                                      <p:cBhvr>
                                        <p:cTn id="133" dur="1" fill="hold">
                                          <p:stCondLst>
                                            <p:cond delay="499"/>
                                          </p:stCondLst>
                                        </p:cTn>
                                        <p:tgtEl>
                                          <p:spTgt spid="7"/>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8"/>
                                        </p:tgtEl>
                                      </p:cBhvr>
                                    </p:animEffect>
                                    <p:set>
                                      <p:cBhvr>
                                        <p:cTn id="136" dur="1" fill="hold">
                                          <p:stCondLst>
                                            <p:cond delay="499"/>
                                          </p:stCondLst>
                                        </p:cTn>
                                        <p:tgtEl>
                                          <p:spTgt spid="8"/>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10"/>
                                        </p:tgtEl>
                                      </p:cBhvr>
                                    </p:animEffect>
                                    <p:set>
                                      <p:cBhvr>
                                        <p:cTn id="139" dur="1" fill="hold">
                                          <p:stCondLst>
                                            <p:cond delay="499"/>
                                          </p:stCondLst>
                                        </p:cTn>
                                        <p:tgtEl>
                                          <p:spTgt spid="10"/>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13"/>
                                        </p:tgtEl>
                                      </p:cBhvr>
                                    </p:animEffect>
                                    <p:set>
                                      <p:cBhvr>
                                        <p:cTn id="142" dur="1" fill="hold">
                                          <p:stCondLst>
                                            <p:cond delay="499"/>
                                          </p:stCondLst>
                                        </p:cTn>
                                        <p:tgtEl>
                                          <p:spTgt spid="13"/>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500"/>
                                        <p:tgtEl>
                                          <p:spTgt spid="12"/>
                                        </p:tgtEl>
                                      </p:cBhvr>
                                    </p:animEffect>
                                    <p:set>
                                      <p:cBhvr>
                                        <p:cTn id="145" dur="1" fill="hold">
                                          <p:stCondLst>
                                            <p:cond delay="499"/>
                                          </p:stCondLst>
                                        </p:cTn>
                                        <p:tgtEl>
                                          <p:spTgt spid="12"/>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500"/>
                                        <p:tgtEl>
                                          <p:spTgt spid="14"/>
                                        </p:tgtEl>
                                      </p:cBhvr>
                                    </p:animEffect>
                                    <p:set>
                                      <p:cBhvr>
                                        <p:cTn id="148" dur="1" fill="hold">
                                          <p:stCondLst>
                                            <p:cond delay="499"/>
                                          </p:stCondLst>
                                        </p:cTn>
                                        <p:tgtEl>
                                          <p:spTgt spid="14"/>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500"/>
                                        <p:tgtEl>
                                          <p:spTgt spid="15"/>
                                        </p:tgtEl>
                                      </p:cBhvr>
                                    </p:animEffect>
                                    <p:set>
                                      <p:cBhvr>
                                        <p:cTn id="151" dur="1" fill="hold">
                                          <p:stCondLst>
                                            <p:cond delay="499"/>
                                          </p:stCondLst>
                                        </p:cTn>
                                        <p:tgtEl>
                                          <p:spTgt spid="15"/>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500"/>
                                        <p:tgtEl>
                                          <p:spTgt spid="11"/>
                                        </p:tgtEl>
                                      </p:cBhvr>
                                    </p:animEffect>
                                    <p:set>
                                      <p:cBhvr>
                                        <p:cTn id="154" dur="1" fill="hold">
                                          <p:stCondLst>
                                            <p:cond delay="499"/>
                                          </p:stCondLst>
                                        </p:cTn>
                                        <p:tgtEl>
                                          <p:spTgt spid="11"/>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53"/>
                                        </p:tgtEl>
                                      </p:cBhvr>
                                    </p:animEffect>
                                    <p:set>
                                      <p:cBhvr>
                                        <p:cTn id="157" dur="1" fill="hold">
                                          <p:stCondLst>
                                            <p:cond delay="499"/>
                                          </p:stCondLst>
                                        </p:cTn>
                                        <p:tgtEl>
                                          <p:spTgt spid="53"/>
                                        </p:tgtEl>
                                        <p:attrNameLst>
                                          <p:attrName>style.visibility</p:attrName>
                                        </p:attrNameLst>
                                      </p:cBhvr>
                                      <p:to>
                                        <p:strVal val="hidden"/>
                                      </p:to>
                                    </p:set>
                                  </p:childTnLst>
                                </p:cTn>
                              </p:par>
                              <p:par>
                                <p:cTn id="158" presetID="10" presetClass="entr" presetSubtype="0" fill="hold" nodeType="withEffect">
                                  <p:stCondLst>
                                    <p:cond delay="0"/>
                                  </p:stCondLst>
                                  <p:childTnLst>
                                    <p:set>
                                      <p:cBhvr>
                                        <p:cTn id="159" dur="1" fill="hold">
                                          <p:stCondLst>
                                            <p:cond delay="0"/>
                                          </p:stCondLst>
                                        </p:cTn>
                                        <p:tgtEl>
                                          <p:spTgt spid="2"/>
                                        </p:tgtEl>
                                        <p:attrNameLst>
                                          <p:attrName>style.visibility</p:attrName>
                                        </p:attrNameLst>
                                      </p:cBhvr>
                                      <p:to>
                                        <p:strVal val="visible"/>
                                      </p:to>
                                    </p:set>
                                    <p:animEffect transition="in" filter="fade">
                                      <p:cBhvr>
                                        <p:cTn id="160" dur="500"/>
                                        <p:tgtEl>
                                          <p:spTgt spid="2"/>
                                        </p:tgtEl>
                                      </p:cBhvr>
                                    </p:animEffect>
                                  </p:childTnLst>
                                </p:cTn>
                              </p:par>
                              <p:par>
                                <p:cTn id="161" presetID="10" presetClass="entr" presetSubtype="0" fill="hold" nodeType="withEffect">
                                  <p:stCondLst>
                                    <p:cond delay="0"/>
                                  </p:stCondLst>
                                  <p:childTnLst>
                                    <p:set>
                                      <p:cBhvr>
                                        <p:cTn id="162" dur="1" fill="hold">
                                          <p:stCondLst>
                                            <p:cond delay="0"/>
                                          </p:stCondLst>
                                        </p:cTn>
                                        <p:tgtEl>
                                          <p:spTgt spid="83"/>
                                        </p:tgtEl>
                                        <p:attrNameLst>
                                          <p:attrName>style.visibility</p:attrName>
                                        </p:attrNameLst>
                                      </p:cBhvr>
                                      <p:to>
                                        <p:strVal val="visible"/>
                                      </p:to>
                                    </p:set>
                                    <p:animEffect transition="in" filter="fade">
                                      <p:cBhvr>
                                        <p:cTn id="163" dur="500"/>
                                        <p:tgtEl>
                                          <p:spTgt spid="83"/>
                                        </p:tgtEl>
                                      </p:cBhvr>
                                    </p:animEffect>
                                  </p:childTnLst>
                                </p:cTn>
                              </p:par>
                              <p:par>
                                <p:cTn id="164" presetID="10" presetClass="entr" presetSubtype="0" fill="hold" nodeType="withEffect">
                                  <p:stCondLst>
                                    <p:cond delay="0"/>
                                  </p:stCondLst>
                                  <p:childTnLst>
                                    <p:set>
                                      <p:cBhvr>
                                        <p:cTn id="165" dur="1" fill="hold">
                                          <p:stCondLst>
                                            <p:cond delay="0"/>
                                          </p:stCondLst>
                                        </p:cTn>
                                        <p:tgtEl>
                                          <p:spTgt spid="85"/>
                                        </p:tgtEl>
                                        <p:attrNameLst>
                                          <p:attrName>style.visibility</p:attrName>
                                        </p:attrNameLst>
                                      </p:cBhvr>
                                      <p:to>
                                        <p:strVal val="visible"/>
                                      </p:to>
                                    </p:set>
                                    <p:animEffect transition="in" filter="fade">
                                      <p:cBhvr>
                                        <p:cTn id="166" dur="500"/>
                                        <p:tgtEl>
                                          <p:spTgt spid="85"/>
                                        </p:tgtEl>
                                      </p:cBhvr>
                                    </p:animEffect>
                                  </p:childTnLst>
                                </p:cTn>
                              </p:par>
                              <p:par>
                                <p:cTn id="167" presetID="10" presetClass="entr" presetSubtype="0" fill="hold" nodeType="withEffect">
                                  <p:stCondLst>
                                    <p:cond delay="0"/>
                                  </p:stCondLst>
                                  <p:childTnLst>
                                    <p:set>
                                      <p:cBhvr>
                                        <p:cTn id="168" dur="1" fill="hold">
                                          <p:stCondLst>
                                            <p:cond delay="0"/>
                                          </p:stCondLst>
                                        </p:cTn>
                                        <p:tgtEl>
                                          <p:spTgt spid="86"/>
                                        </p:tgtEl>
                                        <p:attrNameLst>
                                          <p:attrName>style.visibility</p:attrName>
                                        </p:attrNameLst>
                                      </p:cBhvr>
                                      <p:to>
                                        <p:strVal val="visible"/>
                                      </p:to>
                                    </p:set>
                                    <p:animEffect transition="in" filter="fade">
                                      <p:cBhvr>
                                        <p:cTn id="169" dur="500"/>
                                        <p:tgtEl>
                                          <p:spTgt spid="86"/>
                                        </p:tgtEl>
                                      </p:cBhvr>
                                    </p:animEffect>
                                  </p:childTnLst>
                                </p:cTn>
                              </p:par>
                              <p:par>
                                <p:cTn id="170" presetID="10" presetClass="entr" presetSubtype="0" fill="hold" nodeType="withEffect">
                                  <p:stCondLst>
                                    <p:cond delay="0"/>
                                  </p:stCondLst>
                                  <p:childTnLst>
                                    <p:set>
                                      <p:cBhvr>
                                        <p:cTn id="171" dur="1" fill="hold">
                                          <p:stCondLst>
                                            <p:cond delay="0"/>
                                          </p:stCondLst>
                                        </p:cTn>
                                        <p:tgtEl>
                                          <p:spTgt spid="84"/>
                                        </p:tgtEl>
                                        <p:attrNameLst>
                                          <p:attrName>style.visibility</p:attrName>
                                        </p:attrNameLst>
                                      </p:cBhvr>
                                      <p:to>
                                        <p:strVal val="visible"/>
                                      </p:to>
                                    </p:set>
                                    <p:animEffect transition="in" filter="fade">
                                      <p:cBhvr>
                                        <p:cTn id="172" dur="500"/>
                                        <p:tgtEl>
                                          <p:spTgt spid="84"/>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4"/>
                                        </p:tgtEl>
                                        <p:attrNameLst>
                                          <p:attrName>style.visibility</p:attrName>
                                        </p:attrNameLst>
                                      </p:cBhvr>
                                      <p:to>
                                        <p:strVal val="visible"/>
                                      </p:to>
                                    </p:set>
                                    <p:animEffect transition="in" filter="fade">
                                      <p:cBhvr>
                                        <p:cTn id="175" dur="500"/>
                                        <p:tgtEl>
                                          <p:spTgt spid="4"/>
                                        </p:tgtEl>
                                      </p:cBhvr>
                                    </p:animEffect>
                                  </p:childTnLst>
                                </p:cTn>
                              </p:par>
                            </p:childTnLst>
                          </p:cTn>
                        </p:par>
                        <p:par>
                          <p:cTn id="176" fill="hold" nodeType="afterGroup">
                            <p:stCondLst>
                              <p:cond delay="3500"/>
                            </p:stCondLst>
                            <p:childTnLst>
                              <p:par>
                                <p:cTn id="177" presetID="10" presetClass="entr" presetSubtype="0" fill="hold" nodeType="afterEffect">
                                  <p:stCondLst>
                                    <p:cond delay="0"/>
                                  </p:stCondLst>
                                  <p:childTnLst>
                                    <p:set>
                                      <p:cBhvr>
                                        <p:cTn id="178" dur="1" fill="hold">
                                          <p:stCondLst>
                                            <p:cond delay="0"/>
                                          </p:stCondLst>
                                        </p:cTn>
                                        <p:tgtEl>
                                          <p:spTgt spid="7221">
                                            <p:txEl>
                                              <p:pRg st="0" end="0"/>
                                            </p:txEl>
                                          </p:spTgt>
                                        </p:tgtEl>
                                        <p:attrNameLst>
                                          <p:attrName>style.visibility</p:attrName>
                                        </p:attrNameLst>
                                      </p:cBhvr>
                                      <p:to>
                                        <p:strVal val="visible"/>
                                      </p:to>
                                    </p:set>
                                    <p:animEffect transition="in" filter="fade">
                                      <p:cBhvr>
                                        <p:cTn id="179" dur="500"/>
                                        <p:tgtEl>
                                          <p:spTgt spid="72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p:bldP spid="7189" grpId="0"/>
      <p:bldP spid="7190" grpId="0"/>
      <p:bldP spid="7191" grpId="0"/>
      <p:bldP spid="7192" grpId="0"/>
      <p:bldP spid="7193" grpId="0"/>
      <p:bldP spid="7194" grpId="0"/>
      <p:bldP spid="7195" grpId="0"/>
      <p:bldP spid="53" grpId="0"/>
      <p:bldP spid="53" grpId="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914400" y="238125"/>
            <a:ext cx="10350500" cy="1133475"/>
          </a:xfrm>
        </p:spPr>
        <p:txBody>
          <a:bodyPr/>
          <a:lstStyle/>
          <a:p>
            <a:r>
              <a:rPr lang="en-IN" smtClean="0"/>
              <a:t>BGM vs pLSA,IpLSA</a:t>
            </a:r>
          </a:p>
        </p:txBody>
      </p:sp>
      <p:graphicFrame>
        <p:nvGraphicFramePr>
          <p:cNvPr id="2" name="Table 1"/>
          <p:cNvGraphicFramePr>
            <a:graphicFrameLocks noGrp="1"/>
          </p:cNvGraphicFramePr>
          <p:nvPr/>
        </p:nvGraphicFramePr>
        <p:xfrm>
          <a:off x="2203450" y="2611438"/>
          <a:ext cx="8783638" cy="2087562"/>
        </p:xfrm>
        <a:graphic>
          <a:graphicData uri="http://schemas.openxmlformats.org/drawingml/2006/table">
            <a:tbl>
              <a:tblPr firstRow="1" bandRow="1">
                <a:tableStyleId>{5C22544A-7EE6-4342-B048-85BDC9FD1C3A}</a:tableStyleId>
              </a:tblPr>
              <a:tblGrid>
                <a:gridCol w="2195910"/>
                <a:gridCol w="2195910"/>
                <a:gridCol w="2195910"/>
                <a:gridCol w="2195910"/>
              </a:tblGrid>
              <a:tr h="521891">
                <a:tc>
                  <a:txBody>
                    <a:bodyPr/>
                    <a:lstStyle/>
                    <a:p>
                      <a:pPr algn="ctr"/>
                      <a:r>
                        <a:rPr lang="en-IN" sz="1800" dirty="0" smtClean="0"/>
                        <a:t>Model</a:t>
                      </a:r>
                      <a:endParaRPr lang="en-IN" sz="1800" dirty="0"/>
                    </a:p>
                  </a:txBody>
                  <a:tcPr marL="91436" marR="91436" marT="45698" marB="45698"/>
                </a:tc>
                <a:tc>
                  <a:txBody>
                    <a:bodyPr/>
                    <a:lstStyle/>
                    <a:p>
                      <a:pPr algn="ctr"/>
                      <a:r>
                        <a:rPr lang="en-IN" sz="1800" dirty="0" err="1" smtClean="0"/>
                        <a:t>mAP</a:t>
                      </a:r>
                      <a:endParaRPr lang="en-IN" sz="1800" dirty="0"/>
                    </a:p>
                  </a:txBody>
                  <a:tcPr marL="91436" marR="91436" marT="45698" marB="45698"/>
                </a:tc>
                <a:tc>
                  <a:txBody>
                    <a:bodyPr/>
                    <a:lstStyle/>
                    <a:p>
                      <a:pPr algn="ctr"/>
                      <a:r>
                        <a:rPr lang="en-IN" sz="1800" dirty="0" smtClean="0"/>
                        <a:t>Time</a:t>
                      </a:r>
                      <a:endParaRPr lang="en-IN" sz="1800" dirty="0"/>
                    </a:p>
                  </a:txBody>
                  <a:tcPr marL="91436" marR="91436" marT="45698" marB="45698"/>
                </a:tc>
                <a:tc>
                  <a:txBody>
                    <a:bodyPr/>
                    <a:lstStyle/>
                    <a:p>
                      <a:pPr algn="ctr"/>
                      <a:r>
                        <a:rPr lang="en-IN" sz="1800" dirty="0" smtClean="0"/>
                        <a:t>Space</a:t>
                      </a:r>
                      <a:endParaRPr lang="en-IN" sz="1800" dirty="0"/>
                    </a:p>
                  </a:txBody>
                  <a:tcPr marL="91436" marR="91436" marT="45698" marB="45698"/>
                </a:tc>
              </a:tr>
              <a:tr h="521891">
                <a:tc>
                  <a:txBody>
                    <a:bodyPr/>
                    <a:lstStyle/>
                    <a:p>
                      <a:pPr algn="ctr"/>
                      <a:r>
                        <a:rPr lang="en-IN" sz="1800" dirty="0" smtClean="0"/>
                        <a:t>Probabilistic LSI</a:t>
                      </a:r>
                      <a:endParaRPr lang="en-IN" sz="1800" dirty="0"/>
                    </a:p>
                  </a:txBody>
                  <a:tcPr marL="91436" marR="91436" marT="45698" marB="45698"/>
                </a:tc>
                <a:tc>
                  <a:txBody>
                    <a:bodyPr/>
                    <a:lstStyle/>
                    <a:p>
                      <a:pPr algn="ctr"/>
                      <a:r>
                        <a:rPr lang="en-IN" sz="1800" dirty="0" smtClean="0"/>
                        <a:t>0.642</a:t>
                      </a:r>
                      <a:endParaRPr lang="en-IN" sz="1800" dirty="0"/>
                    </a:p>
                  </a:txBody>
                  <a:tcPr marL="91436" marR="91436" marT="45698" marB="45698"/>
                </a:tc>
                <a:tc>
                  <a:txBody>
                    <a:bodyPr/>
                    <a:lstStyle/>
                    <a:p>
                      <a:pPr algn="ctr"/>
                      <a:r>
                        <a:rPr lang="en-IN" sz="1800" dirty="0" smtClean="0"/>
                        <a:t>547s</a:t>
                      </a:r>
                      <a:endParaRPr lang="en-IN" sz="1800" dirty="0"/>
                    </a:p>
                  </a:txBody>
                  <a:tcPr marL="91436" marR="91436" marT="45698" marB="45698"/>
                </a:tc>
                <a:tc>
                  <a:txBody>
                    <a:bodyPr/>
                    <a:lstStyle/>
                    <a:p>
                      <a:pPr algn="ctr"/>
                      <a:r>
                        <a:rPr lang="en-IN" sz="1800" dirty="0" smtClean="0"/>
                        <a:t>3267Mb</a:t>
                      </a:r>
                      <a:endParaRPr lang="en-IN" sz="1800" dirty="0"/>
                    </a:p>
                  </a:txBody>
                  <a:tcPr marL="91436" marR="91436" marT="45698" marB="45698"/>
                </a:tc>
              </a:tr>
              <a:tr h="521891">
                <a:tc>
                  <a:txBody>
                    <a:bodyPr/>
                    <a:lstStyle/>
                    <a:p>
                      <a:pPr algn="ctr"/>
                      <a:r>
                        <a:rPr lang="en-IN" sz="1800" dirty="0" smtClean="0"/>
                        <a:t>Incremental PLSA</a:t>
                      </a:r>
                      <a:endParaRPr lang="en-IN" sz="1800" dirty="0"/>
                    </a:p>
                  </a:txBody>
                  <a:tcPr marL="91436" marR="91436" marT="45698" marB="45698"/>
                </a:tc>
                <a:tc>
                  <a:txBody>
                    <a:bodyPr/>
                    <a:lstStyle/>
                    <a:p>
                      <a:pPr algn="ctr"/>
                      <a:r>
                        <a:rPr lang="en-IN" sz="1800" dirty="0" smtClean="0"/>
                        <a:t>0.567</a:t>
                      </a:r>
                      <a:endParaRPr lang="en-IN" sz="1800" dirty="0"/>
                    </a:p>
                  </a:txBody>
                  <a:tcPr marL="91436" marR="91436" marT="45698" marB="45698"/>
                </a:tc>
                <a:tc>
                  <a:txBody>
                    <a:bodyPr/>
                    <a:lstStyle/>
                    <a:p>
                      <a:pPr algn="ctr"/>
                      <a:r>
                        <a:rPr lang="en-IN" sz="1800" dirty="0" smtClean="0"/>
                        <a:t>56s</a:t>
                      </a:r>
                      <a:endParaRPr lang="en-IN" sz="1800" dirty="0"/>
                    </a:p>
                  </a:txBody>
                  <a:tcPr marL="91436" marR="91436" marT="45698" marB="45698"/>
                </a:tc>
                <a:tc>
                  <a:txBody>
                    <a:bodyPr/>
                    <a:lstStyle/>
                    <a:p>
                      <a:pPr algn="ctr"/>
                      <a:r>
                        <a:rPr lang="en-IN" sz="1800" dirty="0" smtClean="0"/>
                        <a:t>3356Mb</a:t>
                      </a:r>
                      <a:endParaRPr lang="en-IN" sz="1800" dirty="0"/>
                    </a:p>
                  </a:txBody>
                  <a:tcPr marL="91436" marR="91436" marT="45698" marB="45698"/>
                </a:tc>
              </a:tr>
              <a:tr h="521891">
                <a:tc>
                  <a:txBody>
                    <a:bodyPr/>
                    <a:lstStyle/>
                    <a:p>
                      <a:pPr algn="ctr"/>
                      <a:r>
                        <a:rPr lang="en-IN" sz="1800" dirty="0" smtClean="0"/>
                        <a:t>BGM</a:t>
                      </a:r>
                      <a:endParaRPr lang="en-IN" sz="1800" dirty="0"/>
                    </a:p>
                  </a:txBody>
                  <a:tcPr marL="91436" marR="91436" marT="45698" marB="45698"/>
                </a:tc>
                <a:tc>
                  <a:txBody>
                    <a:bodyPr/>
                    <a:lstStyle/>
                    <a:p>
                      <a:pPr algn="ctr"/>
                      <a:r>
                        <a:rPr lang="en-IN" sz="1800" dirty="0" smtClean="0"/>
                        <a:t>0.594</a:t>
                      </a:r>
                      <a:endParaRPr lang="en-IN" sz="1800" dirty="0"/>
                    </a:p>
                  </a:txBody>
                  <a:tcPr marL="91436" marR="91436" marT="45698" marB="45698"/>
                </a:tc>
                <a:tc>
                  <a:txBody>
                    <a:bodyPr/>
                    <a:lstStyle/>
                    <a:p>
                      <a:pPr algn="ctr"/>
                      <a:r>
                        <a:rPr lang="en-IN" sz="1800" dirty="0" smtClean="0"/>
                        <a:t>42s</a:t>
                      </a:r>
                      <a:endParaRPr lang="en-IN" sz="1800" dirty="0"/>
                    </a:p>
                  </a:txBody>
                  <a:tcPr marL="91436" marR="91436" marT="45698" marB="45698"/>
                </a:tc>
                <a:tc>
                  <a:txBody>
                    <a:bodyPr/>
                    <a:lstStyle/>
                    <a:p>
                      <a:pPr algn="ctr"/>
                      <a:r>
                        <a:rPr lang="en-IN" sz="1800" dirty="0" smtClean="0"/>
                        <a:t>57Mb</a:t>
                      </a:r>
                      <a:endParaRPr lang="en-IN" sz="1800" dirty="0"/>
                    </a:p>
                  </a:txBody>
                  <a:tcPr marL="91436" marR="91436" marT="45698" marB="45698"/>
                </a:tc>
              </a:tr>
            </a:tbl>
          </a:graphicData>
        </a:graphic>
      </p:graphicFrame>
      <p:sp>
        <p:nvSpPr>
          <p:cNvPr id="5" name="TextBox 4"/>
          <p:cNvSpPr txBox="1"/>
          <p:nvPr/>
        </p:nvSpPr>
        <p:spPr>
          <a:xfrm>
            <a:off x="8429625" y="4478338"/>
            <a:ext cx="4143375" cy="665162"/>
          </a:xfrm>
          <a:prstGeom prst="rect">
            <a:avLst/>
          </a:prstGeom>
          <a:noFill/>
        </p:spPr>
        <p:txBody>
          <a:bodyPr>
            <a:spAutoFit/>
          </a:bodyPr>
          <a:lstStyle/>
          <a:p>
            <a:pPr lvl="1" eaLnBrk="1" hangingPunct="1">
              <a:lnSpc>
                <a:spcPct val="86000"/>
              </a:lnSpc>
              <a:spcBef>
                <a:spcPts val="800"/>
              </a:spcBef>
              <a:defRPr/>
            </a:pPr>
            <a:endParaRPr lang="en-GB" sz="2000" dirty="0">
              <a:latin typeface="+mn-lt"/>
            </a:endParaRPr>
          </a:p>
          <a:p>
            <a:pPr eaLnBrk="1" hangingPunct="1">
              <a:defRPr/>
            </a:pPr>
            <a:r>
              <a:rPr lang="en-GB" sz="2000" dirty="0">
                <a:latin typeface="+mn-lt"/>
              </a:rPr>
              <a:t>* On Holiday dataset </a:t>
            </a:r>
            <a:endParaRPr lang="en-IN" sz="2000" dirty="0">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914400" y="504825"/>
            <a:ext cx="10350500" cy="1133475"/>
          </a:xfrm>
        </p:spPr>
        <p:txBody>
          <a:bodyPr/>
          <a:lstStyle/>
          <a:p>
            <a:r>
              <a:rPr lang="en-IN" smtClean="0"/>
              <a:t>BGA vs pLSA,IpLSA</a:t>
            </a:r>
          </a:p>
        </p:txBody>
      </p:sp>
      <p:pic>
        <p:nvPicPr>
          <p:cNvPr id="105475"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0800" y="3416300"/>
            <a:ext cx="702627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9"/>
          <p:cNvSpPr>
            <a:spLocks noGrp="1"/>
          </p:cNvSpPr>
          <p:nvPr>
            <p:ph idx="1"/>
          </p:nvPr>
        </p:nvSpPr>
        <p:spPr>
          <a:xfrm>
            <a:off x="666750" y="1897063"/>
            <a:ext cx="11191875" cy="4105275"/>
          </a:xfrm>
        </p:spPr>
        <p:txBody>
          <a:bodyPr/>
          <a:lstStyle/>
          <a:p>
            <a:pPr eaLnBrk="1" hangingPunct="1"/>
            <a:r>
              <a:rPr lang="en-US" sz="2400" smtClean="0">
                <a:latin typeface="Arial" panose="020B0604020202020204" pitchFamily="34" charset="0"/>
                <a:cs typeface="Arial" panose="020B0604020202020204" pitchFamily="34" charset="0"/>
              </a:rPr>
              <a:t>pLSA</a:t>
            </a:r>
          </a:p>
          <a:p>
            <a:pPr marL="742950" lvl="1" indent="-285750" eaLnBrk="1" hangingPunct="1"/>
            <a:r>
              <a:rPr lang="en-US" sz="2000" smtClean="0">
                <a:latin typeface="Arial" panose="020B0604020202020204" pitchFamily="34" charset="0"/>
                <a:cs typeface="Arial" panose="020B0604020202020204" pitchFamily="34" charset="0"/>
              </a:rPr>
              <a:t>Cannot scale for large databases.</a:t>
            </a:r>
          </a:p>
          <a:p>
            <a:pPr marL="742950" lvl="1" indent="-285750" eaLnBrk="1" hangingPunct="1"/>
            <a:r>
              <a:rPr lang="en-US" sz="2000" smtClean="0">
                <a:latin typeface="Arial" panose="020B0604020202020204" pitchFamily="34" charset="0"/>
                <a:cs typeface="Arial" panose="020B0604020202020204" pitchFamily="34" charset="0"/>
              </a:rPr>
              <a:t>Cannot update incrementally.</a:t>
            </a:r>
          </a:p>
          <a:p>
            <a:pPr marL="742950" lvl="1" indent="-285750" eaLnBrk="1" hangingPunct="1"/>
            <a:r>
              <a:rPr lang="en-US" sz="2000" smtClean="0">
                <a:latin typeface="Arial" panose="020B0604020202020204" pitchFamily="34" charset="0"/>
                <a:cs typeface="Arial" panose="020B0604020202020204" pitchFamily="34" charset="0"/>
              </a:rPr>
              <a:t>Latent topic initialization difficult</a:t>
            </a:r>
          </a:p>
          <a:p>
            <a:pPr marL="742950" lvl="1" indent="-285750" eaLnBrk="1" hangingPunct="1"/>
            <a:r>
              <a:rPr lang="en-US" sz="2000" smtClean="0">
                <a:latin typeface="Arial" panose="020B0604020202020204" pitchFamily="34" charset="0"/>
                <a:cs typeface="Arial" panose="020B0604020202020204" pitchFamily="34" charset="0"/>
              </a:rPr>
              <a:t>Space complexity high</a:t>
            </a:r>
          </a:p>
          <a:p>
            <a:pPr marL="742950" lvl="1" indent="-285750" eaLnBrk="1" hangingPunct="1">
              <a:buFont typeface="Times New Roman" pitchFamily="18" charset="0"/>
              <a:buNone/>
            </a:pPr>
            <a:endParaRPr lang="en-US" sz="2000" smtClean="0">
              <a:latin typeface="Arial" panose="020B0604020202020204" pitchFamily="34" charset="0"/>
              <a:cs typeface="Arial" panose="020B0604020202020204" pitchFamily="34" charset="0"/>
            </a:endParaRPr>
          </a:p>
          <a:p>
            <a:pPr eaLnBrk="1" hangingPunct="1"/>
            <a:r>
              <a:rPr lang="en-US" sz="2400" smtClean="0">
                <a:latin typeface="Arial" panose="020B0604020202020204" pitchFamily="34" charset="0"/>
                <a:cs typeface="Arial" panose="020B0604020202020204" pitchFamily="34" charset="0"/>
              </a:rPr>
              <a:t>IpLSA</a:t>
            </a:r>
          </a:p>
          <a:p>
            <a:pPr marL="742950" lvl="1" indent="-285750" eaLnBrk="1" hangingPunct="1"/>
            <a:r>
              <a:rPr lang="en-US" sz="2000" smtClean="0">
                <a:latin typeface="Arial" panose="020B0604020202020204" pitchFamily="34" charset="0"/>
                <a:cs typeface="Arial" panose="020B0604020202020204" pitchFamily="34" charset="0"/>
              </a:rPr>
              <a:t>Cannot scale for large databases.</a:t>
            </a:r>
          </a:p>
          <a:p>
            <a:pPr marL="742950" lvl="1" indent="-285750" eaLnBrk="1" hangingPunct="1"/>
            <a:r>
              <a:rPr lang="en-US" sz="2000" smtClean="0">
                <a:latin typeface="Arial" panose="020B0604020202020204" pitchFamily="34" charset="0"/>
                <a:cs typeface="Arial" panose="020B0604020202020204" pitchFamily="34" charset="0"/>
              </a:rPr>
              <a:t>Cannot update new latent topics.</a:t>
            </a:r>
          </a:p>
          <a:p>
            <a:pPr marL="742950" lvl="1" indent="-285750" eaLnBrk="1" hangingPunct="1"/>
            <a:r>
              <a:rPr lang="en-US" sz="2000" smtClean="0">
                <a:latin typeface="Arial" panose="020B0604020202020204" pitchFamily="34" charset="0"/>
                <a:cs typeface="Arial" panose="020B0604020202020204" pitchFamily="34" charset="0"/>
              </a:rPr>
              <a:t>Latent topic initialization difficult</a:t>
            </a:r>
          </a:p>
          <a:p>
            <a:pPr marL="742950" lvl="1" indent="-285750" eaLnBrk="1" hangingPunct="1"/>
            <a:r>
              <a:rPr lang="en-US" sz="2000" smtClean="0">
                <a:latin typeface="Arial" panose="020B0604020202020204" pitchFamily="34" charset="0"/>
                <a:cs typeface="Arial" panose="020B0604020202020204" pitchFamily="34" charset="0"/>
              </a:rPr>
              <a:t>Space complexity high</a:t>
            </a:r>
          </a:p>
          <a:p>
            <a:pPr marL="742950" lvl="1" indent="-285750" eaLnBrk="1" hangingPunct="1"/>
            <a:endParaRPr lang="en-US" sz="2000" smtClean="0">
              <a:latin typeface="Arial" panose="020B0604020202020204" pitchFamily="34" charset="0"/>
              <a:cs typeface="Arial" panose="020B0604020202020204" pitchFamily="34" charset="0"/>
            </a:endParaRPr>
          </a:p>
          <a:p>
            <a:pPr eaLnBrk="1" hangingPunct="1"/>
            <a:r>
              <a:rPr lang="en-US" sz="2400" smtClean="0">
                <a:latin typeface="Arial" panose="020B0604020202020204" pitchFamily="34" charset="0"/>
                <a:cs typeface="Arial" panose="020B0604020202020204" pitchFamily="34" charset="0"/>
              </a:rPr>
              <a:t>BGM+Cashflow</a:t>
            </a:r>
          </a:p>
          <a:p>
            <a:pPr marL="742950" lvl="1" indent="-285750" eaLnBrk="1" hangingPunct="1"/>
            <a:r>
              <a:rPr lang="en-US" sz="2000" smtClean="0">
                <a:latin typeface="Arial" panose="020B0604020202020204" pitchFamily="34" charset="0"/>
                <a:cs typeface="Arial" panose="020B0604020202020204" pitchFamily="34" charset="0"/>
              </a:rPr>
              <a:t>Efficient</a:t>
            </a:r>
          </a:p>
          <a:p>
            <a:pPr marL="742950" lvl="1" indent="-285750" eaLnBrk="1" hangingPunct="1"/>
            <a:r>
              <a:rPr lang="en-US" sz="2000" smtClean="0">
                <a:latin typeface="Arial" panose="020B0604020202020204" pitchFamily="34" charset="0"/>
                <a:cs typeface="Arial" panose="020B0604020202020204" pitchFamily="34" charset="0"/>
              </a:rPr>
              <a:t>Low space com plexity</a:t>
            </a:r>
          </a:p>
          <a:p>
            <a:pPr eaLnBrk="1" hangingPunct="1"/>
            <a:endParaRPr lang="en-US" sz="240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5475"/>
                                        </p:tgtEl>
                                        <p:attrNameLst>
                                          <p:attrName>style.visibility</p:attrName>
                                        </p:attrNameLst>
                                      </p:cBhvr>
                                      <p:to>
                                        <p:strVal val="visible"/>
                                      </p:to>
                                    </p:set>
                                    <p:animEffect transition="in" filter="fade">
                                      <p:cBhvr>
                                        <p:cTn id="19" dur="500"/>
                                        <p:tgtEl>
                                          <p:spTgt spid="105475"/>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mph" presetSubtype="2" fill="hold" nodeType="clickEffect">
                                  <p:stCondLst>
                                    <p:cond delay="0"/>
                                  </p:stCondLst>
                                  <p:childTnLst>
                                    <p:animClr clrSpc="rgb" dir="cw">
                                      <p:cBhvr override="childStyle">
                                        <p:cTn id="26" dur="500" fill="hold"/>
                                        <p:tgtEl>
                                          <p:spTgt spid="5">
                                            <p:txEl>
                                              <p:pRg st="0" end="0"/>
                                            </p:txEl>
                                          </p:spTgt>
                                        </p:tgtEl>
                                        <p:attrNameLst>
                                          <p:attrName>style.color</p:attrName>
                                        </p:attrNameLst>
                                      </p:cBhvr>
                                      <p:to>
                                        <a:schemeClr val="bg2"/>
                                      </p:to>
                                    </p:animClr>
                                  </p:childTnLst>
                                </p:cTn>
                              </p:par>
                              <p:par>
                                <p:cTn id="27" presetID="3" presetClass="emph" presetSubtype="2" fill="hold" nodeType="withEffect">
                                  <p:stCondLst>
                                    <p:cond delay="0"/>
                                  </p:stCondLst>
                                  <p:childTnLst>
                                    <p:animClr clrSpc="rgb" dir="cw">
                                      <p:cBhvr override="childStyle">
                                        <p:cTn id="28" dur="500" fill="hold"/>
                                        <p:tgtEl>
                                          <p:spTgt spid="5">
                                            <p:txEl>
                                              <p:pRg st="1" end="1"/>
                                            </p:txEl>
                                          </p:spTgt>
                                        </p:tgtEl>
                                        <p:attrNameLst>
                                          <p:attrName>style.color</p:attrName>
                                        </p:attrNameLst>
                                      </p:cBhvr>
                                      <p:to>
                                        <a:schemeClr val="bg2"/>
                                      </p:to>
                                    </p:animClr>
                                  </p:childTnLst>
                                </p:cTn>
                              </p:par>
                              <p:par>
                                <p:cTn id="29" presetID="3" presetClass="emph" presetSubtype="2" fill="hold" nodeType="withEffect">
                                  <p:stCondLst>
                                    <p:cond delay="0"/>
                                  </p:stCondLst>
                                  <p:childTnLst>
                                    <p:animClr clrSpc="rgb" dir="cw">
                                      <p:cBhvr override="childStyle">
                                        <p:cTn id="30" dur="500" fill="hold"/>
                                        <p:tgtEl>
                                          <p:spTgt spid="5">
                                            <p:txEl>
                                              <p:pRg st="2" end="2"/>
                                            </p:txEl>
                                          </p:spTgt>
                                        </p:tgtEl>
                                        <p:attrNameLst>
                                          <p:attrName>style.color</p:attrName>
                                        </p:attrNameLst>
                                      </p:cBhvr>
                                      <p:to>
                                        <a:schemeClr val="bg2"/>
                                      </p:to>
                                    </p:animClr>
                                  </p:childTnLst>
                                </p:cTn>
                              </p:par>
                              <p:par>
                                <p:cTn id="31" presetID="3" presetClass="emph" presetSubtype="2" fill="hold" nodeType="withEffect">
                                  <p:stCondLst>
                                    <p:cond delay="0"/>
                                  </p:stCondLst>
                                  <p:childTnLst>
                                    <p:animClr clrSpc="rgb" dir="cw">
                                      <p:cBhvr override="childStyle">
                                        <p:cTn id="32" dur="500" fill="hold"/>
                                        <p:tgtEl>
                                          <p:spTgt spid="5">
                                            <p:txEl>
                                              <p:pRg st="3" end="3"/>
                                            </p:txEl>
                                          </p:spTgt>
                                        </p:tgtEl>
                                        <p:attrNameLst>
                                          <p:attrName>style.color</p:attrName>
                                        </p:attrNameLst>
                                      </p:cBhvr>
                                      <p:to>
                                        <a:schemeClr val="bg2"/>
                                      </p:to>
                                    </p:animClr>
                                  </p:childTnLst>
                                </p:cTn>
                              </p:par>
                              <p:par>
                                <p:cTn id="33" presetID="3" presetClass="emph" presetSubtype="2" fill="hold" nodeType="withEffect">
                                  <p:stCondLst>
                                    <p:cond delay="0"/>
                                  </p:stCondLst>
                                  <p:childTnLst>
                                    <p:animClr clrSpc="rgb" dir="cw">
                                      <p:cBhvr override="childStyle">
                                        <p:cTn id="34" dur="500" fill="hold"/>
                                        <p:tgtEl>
                                          <p:spTgt spid="5">
                                            <p:txEl>
                                              <p:pRg st="4" end="4"/>
                                            </p:txEl>
                                          </p:spTgt>
                                        </p:tgtEl>
                                        <p:attrNameLst>
                                          <p:attrName>style.color</p:attrName>
                                        </p:attrNameLst>
                                      </p:cBhvr>
                                      <p:to>
                                        <a:schemeClr val="bg2"/>
                                      </p:to>
                                    </p:animClr>
                                  </p:childTnLst>
                                </p:cTn>
                              </p:par>
                              <p:par>
                                <p:cTn id="35" presetID="10" presetClass="entr" presetSubtype="0"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fade">
                                      <p:cBhvr>
                                        <p:cTn id="40" dur="500"/>
                                        <p:tgtEl>
                                          <p:spTgt spid="5">
                                            <p:txEl>
                                              <p:pRg st="7" end="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fade">
                                      <p:cBhvr>
                                        <p:cTn id="43" dur="500"/>
                                        <p:tgtEl>
                                          <p:spTgt spid="5">
                                            <p:txEl>
                                              <p:pRg st="8" end="8"/>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fade">
                                      <p:cBhvr>
                                        <p:cTn id="46" dur="500"/>
                                        <p:tgtEl>
                                          <p:spTgt spid="5">
                                            <p:txEl>
                                              <p:pRg st="9" end="9"/>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Effect transition="in" filter="fade">
                                      <p:cBhvr>
                                        <p:cTn id="49" dur="500"/>
                                        <p:tgtEl>
                                          <p:spTgt spid="5">
                                            <p:txEl>
                                              <p:pRg st="10" end="10"/>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mph" presetSubtype="2" fill="hold" nodeType="clickEffect">
                                  <p:stCondLst>
                                    <p:cond delay="0"/>
                                  </p:stCondLst>
                                  <p:childTnLst>
                                    <p:animClr clrSpc="rgb" dir="cw">
                                      <p:cBhvr override="childStyle">
                                        <p:cTn id="53" dur="500" fill="hold"/>
                                        <p:tgtEl>
                                          <p:spTgt spid="5">
                                            <p:txEl>
                                              <p:pRg st="6" end="6"/>
                                            </p:txEl>
                                          </p:spTgt>
                                        </p:tgtEl>
                                        <p:attrNameLst>
                                          <p:attrName>style.color</p:attrName>
                                        </p:attrNameLst>
                                      </p:cBhvr>
                                      <p:to>
                                        <a:schemeClr val="bg2"/>
                                      </p:to>
                                    </p:animClr>
                                  </p:childTnLst>
                                </p:cTn>
                              </p:par>
                              <p:par>
                                <p:cTn id="54" presetID="3" presetClass="emph" presetSubtype="2" fill="hold" nodeType="withEffect">
                                  <p:stCondLst>
                                    <p:cond delay="0"/>
                                  </p:stCondLst>
                                  <p:childTnLst>
                                    <p:animClr clrSpc="rgb" dir="cw">
                                      <p:cBhvr override="childStyle">
                                        <p:cTn id="55" dur="500" fill="hold"/>
                                        <p:tgtEl>
                                          <p:spTgt spid="5">
                                            <p:txEl>
                                              <p:pRg st="7" end="7"/>
                                            </p:txEl>
                                          </p:spTgt>
                                        </p:tgtEl>
                                        <p:attrNameLst>
                                          <p:attrName>style.color</p:attrName>
                                        </p:attrNameLst>
                                      </p:cBhvr>
                                      <p:to>
                                        <a:schemeClr val="bg2"/>
                                      </p:to>
                                    </p:animClr>
                                  </p:childTnLst>
                                </p:cTn>
                              </p:par>
                              <p:par>
                                <p:cTn id="56" presetID="3" presetClass="emph" presetSubtype="2" fill="hold" nodeType="withEffect">
                                  <p:stCondLst>
                                    <p:cond delay="0"/>
                                  </p:stCondLst>
                                  <p:childTnLst>
                                    <p:animClr clrSpc="rgb" dir="cw">
                                      <p:cBhvr override="childStyle">
                                        <p:cTn id="57" dur="500" fill="hold"/>
                                        <p:tgtEl>
                                          <p:spTgt spid="5">
                                            <p:txEl>
                                              <p:pRg st="8" end="8"/>
                                            </p:txEl>
                                          </p:spTgt>
                                        </p:tgtEl>
                                        <p:attrNameLst>
                                          <p:attrName>style.color</p:attrName>
                                        </p:attrNameLst>
                                      </p:cBhvr>
                                      <p:to>
                                        <a:schemeClr val="bg2"/>
                                      </p:to>
                                    </p:animClr>
                                  </p:childTnLst>
                                </p:cTn>
                              </p:par>
                              <p:par>
                                <p:cTn id="58" presetID="3" presetClass="emph" presetSubtype="2" fill="hold" nodeType="withEffect">
                                  <p:stCondLst>
                                    <p:cond delay="0"/>
                                  </p:stCondLst>
                                  <p:childTnLst>
                                    <p:animClr clrSpc="rgb" dir="cw">
                                      <p:cBhvr override="childStyle">
                                        <p:cTn id="59" dur="500" fill="hold"/>
                                        <p:tgtEl>
                                          <p:spTgt spid="5">
                                            <p:txEl>
                                              <p:pRg st="9" end="9"/>
                                            </p:txEl>
                                          </p:spTgt>
                                        </p:tgtEl>
                                        <p:attrNameLst>
                                          <p:attrName>style.color</p:attrName>
                                        </p:attrNameLst>
                                      </p:cBhvr>
                                      <p:to>
                                        <a:schemeClr val="bg2"/>
                                      </p:to>
                                    </p:animClr>
                                  </p:childTnLst>
                                </p:cTn>
                              </p:par>
                              <p:par>
                                <p:cTn id="60" presetID="3" presetClass="emph" presetSubtype="2" fill="hold" nodeType="withEffect">
                                  <p:stCondLst>
                                    <p:cond delay="0"/>
                                  </p:stCondLst>
                                  <p:childTnLst>
                                    <p:animClr clrSpc="rgb" dir="cw">
                                      <p:cBhvr override="childStyle">
                                        <p:cTn id="61" dur="500" fill="hold"/>
                                        <p:tgtEl>
                                          <p:spTgt spid="5">
                                            <p:txEl>
                                              <p:pRg st="10" end="10"/>
                                            </p:txEl>
                                          </p:spTgt>
                                        </p:tgtEl>
                                        <p:attrNameLst>
                                          <p:attrName>style.color</p:attrName>
                                        </p:attrNameLst>
                                      </p:cBhvr>
                                      <p:to>
                                        <a:schemeClr val="bg2"/>
                                      </p:to>
                                    </p:animClr>
                                  </p:childTnLst>
                                </p:cTn>
                              </p:par>
                              <p:par>
                                <p:cTn id="62" presetID="10" presetClass="entr" presetSubtype="0" fill="hold" nodeType="withEffect">
                                  <p:stCondLst>
                                    <p:cond delay="0"/>
                                  </p:stCondLst>
                                  <p:childTnLst>
                                    <p:set>
                                      <p:cBhvr>
                                        <p:cTn id="63" dur="1" fill="hold">
                                          <p:stCondLst>
                                            <p:cond delay="0"/>
                                          </p:stCondLst>
                                        </p:cTn>
                                        <p:tgtEl>
                                          <p:spTgt spid="5">
                                            <p:txEl>
                                              <p:pRg st="12" end="12"/>
                                            </p:txEl>
                                          </p:spTgt>
                                        </p:tgtEl>
                                        <p:attrNameLst>
                                          <p:attrName>style.visibility</p:attrName>
                                        </p:attrNameLst>
                                      </p:cBhvr>
                                      <p:to>
                                        <p:strVal val="visible"/>
                                      </p:to>
                                    </p:set>
                                    <p:animEffect transition="in" filter="fade">
                                      <p:cBhvr>
                                        <p:cTn id="64" dur="500"/>
                                        <p:tgtEl>
                                          <p:spTgt spid="5">
                                            <p:txEl>
                                              <p:pRg st="12" end="12"/>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5">
                                            <p:txEl>
                                              <p:pRg st="13" end="13"/>
                                            </p:txEl>
                                          </p:spTgt>
                                        </p:tgtEl>
                                        <p:attrNameLst>
                                          <p:attrName>style.visibility</p:attrName>
                                        </p:attrNameLst>
                                      </p:cBhvr>
                                      <p:to>
                                        <p:strVal val="visible"/>
                                      </p:to>
                                    </p:set>
                                    <p:animEffect transition="in" filter="fade">
                                      <p:cBhvr>
                                        <p:cTn id="67" dur="500"/>
                                        <p:tgtEl>
                                          <p:spTgt spid="5">
                                            <p:txEl>
                                              <p:pRg st="13" end="13"/>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5">
                                            <p:txEl>
                                              <p:pRg st="14" end="14"/>
                                            </p:txEl>
                                          </p:spTgt>
                                        </p:tgtEl>
                                        <p:attrNameLst>
                                          <p:attrName>style.visibility</p:attrName>
                                        </p:attrNameLst>
                                      </p:cBhvr>
                                      <p:to>
                                        <p:strVal val="visible"/>
                                      </p:to>
                                    </p:set>
                                    <p:animEffect transition="in" filter="fade">
                                      <p:cBhvr>
                                        <p:cTn id="70"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914400" y="474663"/>
            <a:ext cx="10350500" cy="1008062"/>
          </a:xfrm>
        </p:spPr>
        <p:txBody>
          <a:bodyPr/>
          <a:lstStyle/>
          <a:p>
            <a:r>
              <a:rPr lang="en-IN" smtClean="0"/>
              <a:t>Results </a:t>
            </a:r>
          </a:p>
        </p:txBody>
      </p:sp>
      <p:graphicFrame>
        <p:nvGraphicFramePr>
          <p:cNvPr id="4" name="Table 3"/>
          <p:cNvGraphicFramePr>
            <a:graphicFrameLocks noGrp="1"/>
          </p:cNvGraphicFramePr>
          <p:nvPr/>
        </p:nvGraphicFramePr>
        <p:xfrm>
          <a:off x="395288" y="1681163"/>
          <a:ext cx="8161337" cy="2168525"/>
        </p:xfrm>
        <a:graphic>
          <a:graphicData uri="http://schemas.openxmlformats.org/drawingml/2006/table">
            <a:tbl>
              <a:tblPr firstRow="1" bandRow="1">
                <a:tableStyleId>{5C22544A-7EE6-4342-B048-85BDC9FD1C3A}</a:tableStyleId>
              </a:tblPr>
              <a:tblGrid>
                <a:gridCol w="1632267"/>
                <a:gridCol w="1632267"/>
                <a:gridCol w="1632267"/>
                <a:gridCol w="1632267"/>
                <a:gridCol w="1632267"/>
              </a:tblGrid>
              <a:tr h="653670">
                <a:tc>
                  <a:txBody>
                    <a:bodyPr/>
                    <a:lstStyle/>
                    <a:p>
                      <a:pPr algn="ctr"/>
                      <a:r>
                        <a:rPr lang="en-IN" sz="1800" dirty="0" smtClean="0"/>
                        <a:t>Datasets</a:t>
                      </a:r>
                      <a:endParaRPr lang="en-IN" sz="1800" dirty="0"/>
                    </a:p>
                  </a:txBody>
                  <a:tcPr marT="45735" marB="45735"/>
                </a:tc>
                <a:tc>
                  <a:txBody>
                    <a:bodyPr/>
                    <a:lstStyle/>
                    <a:p>
                      <a:pPr algn="ctr"/>
                      <a:r>
                        <a:rPr lang="en-IN" sz="1800" dirty="0" smtClean="0"/>
                        <a:t>Visual-based</a:t>
                      </a:r>
                      <a:endParaRPr lang="en-IN" sz="1800" dirty="0"/>
                    </a:p>
                  </a:txBody>
                  <a:tcPr marT="45735" marB="45735"/>
                </a:tc>
                <a:tc>
                  <a:txBody>
                    <a:bodyPr/>
                    <a:lstStyle/>
                    <a:p>
                      <a:pPr algn="ctr"/>
                      <a:r>
                        <a:rPr lang="en-IN" sz="1800" dirty="0" smtClean="0"/>
                        <a:t>Tag-based</a:t>
                      </a:r>
                      <a:endParaRPr lang="en-IN" sz="1800" dirty="0"/>
                    </a:p>
                  </a:txBody>
                  <a:tcPr marT="45735" marB="45735"/>
                </a:tc>
                <a:tc>
                  <a:txBody>
                    <a:bodyPr/>
                    <a:lstStyle/>
                    <a:p>
                      <a:pPr algn="ctr"/>
                      <a:r>
                        <a:rPr lang="en-IN" sz="1800" dirty="0" smtClean="0"/>
                        <a:t>Pseudo</a:t>
                      </a:r>
                      <a:r>
                        <a:rPr lang="en-IN" sz="1800" baseline="0" dirty="0" smtClean="0"/>
                        <a:t> single mode</a:t>
                      </a:r>
                      <a:endParaRPr lang="en-IN" sz="1800" dirty="0"/>
                    </a:p>
                  </a:txBody>
                  <a:tcPr marT="45735" marB="45735"/>
                </a:tc>
                <a:tc>
                  <a:txBody>
                    <a:bodyPr/>
                    <a:lstStyle/>
                    <a:p>
                      <a:pPr algn="ctr"/>
                      <a:r>
                        <a:rPr lang="en-IN" sz="1800" dirty="0" smtClean="0"/>
                        <a:t>MMLSI</a:t>
                      </a:r>
                      <a:endParaRPr lang="en-IN" sz="1800" dirty="0"/>
                    </a:p>
                  </a:txBody>
                  <a:tcPr marT="45735" marB="45735"/>
                </a:tc>
              </a:tr>
              <a:tr h="378714">
                <a:tc>
                  <a:txBody>
                    <a:bodyPr/>
                    <a:lstStyle/>
                    <a:p>
                      <a:r>
                        <a:rPr lang="en-IN" sz="1800" dirty="0" smtClean="0"/>
                        <a:t>UW</a:t>
                      </a:r>
                      <a:endParaRPr lang="en-IN" sz="1800" dirty="0"/>
                    </a:p>
                  </a:txBody>
                  <a:tcPr marT="45735" marB="45735"/>
                </a:tc>
                <a:tc>
                  <a:txBody>
                    <a:bodyPr/>
                    <a:lstStyle/>
                    <a:p>
                      <a:r>
                        <a:rPr lang="en-IN" sz="1800" dirty="0" smtClean="0"/>
                        <a:t>0.46</a:t>
                      </a:r>
                      <a:endParaRPr lang="en-IN" sz="1800" dirty="0"/>
                    </a:p>
                  </a:txBody>
                  <a:tcPr marT="45735" marB="45735"/>
                </a:tc>
                <a:tc>
                  <a:txBody>
                    <a:bodyPr/>
                    <a:lstStyle/>
                    <a:p>
                      <a:r>
                        <a:rPr lang="en-IN" sz="1800" dirty="0" smtClean="0"/>
                        <a:t>0.55</a:t>
                      </a:r>
                      <a:endParaRPr lang="en-IN" sz="1800" dirty="0"/>
                    </a:p>
                  </a:txBody>
                  <a:tcPr marT="45735" marB="45735"/>
                </a:tc>
                <a:tc>
                  <a:txBody>
                    <a:bodyPr/>
                    <a:lstStyle/>
                    <a:p>
                      <a:r>
                        <a:rPr lang="en-IN" sz="1800" dirty="0" smtClean="0"/>
                        <a:t>0.55</a:t>
                      </a:r>
                      <a:endParaRPr lang="en-IN" sz="1800" dirty="0"/>
                    </a:p>
                  </a:txBody>
                  <a:tcPr marT="45735" marB="45735"/>
                </a:tc>
                <a:tc>
                  <a:txBody>
                    <a:bodyPr/>
                    <a:lstStyle/>
                    <a:p>
                      <a:r>
                        <a:rPr lang="en-IN" sz="1800" dirty="0" smtClean="0"/>
                        <a:t>0.63</a:t>
                      </a:r>
                      <a:endParaRPr lang="en-IN" sz="1800" dirty="0"/>
                    </a:p>
                  </a:txBody>
                  <a:tcPr marT="45735" marB="45735"/>
                </a:tc>
              </a:tr>
              <a:tr h="378714">
                <a:tc>
                  <a:txBody>
                    <a:bodyPr/>
                    <a:lstStyle/>
                    <a:p>
                      <a:r>
                        <a:rPr lang="en-IN" sz="1800" dirty="0" err="1" smtClean="0"/>
                        <a:t>Multilabel</a:t>
                      </a:r>
                      <a:endParaRPr lang="en-IN" sz="1800" dirty="0"/>
                    </a:p>
                  </a:txBody>
                  <a:tcPr marT="45735" marB="45735"/>
                </a:tc>
                <a:tc>
                  <a:txBody>
                    <a:bodyPr/>
                    <a:lstStyle/>
                    <a:p>
                      <a:r>
                        <a:rPr lang="en-IN" sz="1800" dirty="0" smtClean="0"/>
                        <a:t>0.33</a:t>
                      </a:r>
                      <a:endParaRPr lang="en-IN" sz="1800" dirty="0"/>
                    </a:p>
                  </a:txBody>
                  <a:tcPr marT="45735" marB="45735"/>
                </a:tc>
                <a:tc>
                  <a:txBody>
                    <a:bodyPr/>
                    <a:lstStyle/>
                    <a:p>
                      <a:r>
                        <a:rPr lang="en-IN" sz="1800" dirty="0" smtClean="0"/>
                        <a:t>0.42</a:t>
                      </a:r>
                      <a:endParaRPr lang="en-IN" sz="1800" dirty="0"/>
                    </a:p>
                  </a:txBody>
                  <a:tcPr marT="45735" marB="45735"/>
                </a:tc>
                <a:tc>
                  <a:txBody>
                    <a:bodyPr/>
                    <a:lstStyle/>
                    <a:p>
                      <a:r>
                        <a:rPr lang="en-IN" sz="1800" dirty="0" smtClean="0"/>
                        <a:t>0.39</a:t>
                      </a:r>
                      <a:endParaRPr lang="en-IN" sz="1800" dirty="0"/>
                    </a:p>
                  </a:txBody>
                  <a:tcPr marT="45735" marB="45735"/>
                </a:tc>
                <a:tc>
                  <a:txBody>
                    <a:bodyPr/>
                    <a:lstStyle/>
                    <a:p>
                      <a:r>
                        <a:rPr lang="en-IN" sz="1800" dirty="0" smtClean="0"/>
                        <a:t>0.49</a:t>
                      </a:r>
                      <a:endParaRPr lang="en-IN" sz="1800" dirty="0"/>
                    </a:p>
                  </a:txBody>
                  <a:tcPr marT="45735" marB="45735"/>
                </a:tc>
              </a:tr>
              <a:tr h="378714">
                <a:tc>
                  <a:txBody>
                    <a:bodyPr/>
                    <a:lstStyle/>
                    <a:p>
                      <a:r>
                        <a:rPr lang="en-IN" sz="1800" dirty="0" smtClean="0"/>
                        <a:t>IAPR</a:t>
                      </a:r>
                      <a:endParaRPr lang="en-IN" sz="1800" dirty="0"/>
                    </a:p>
                  </a:txBody>
                  <a:tcPr marT="45735" marB="45735"/>
                </a:tc>
                <a:tc>
                  <a:txBody>
                    <a:bodyPr/>
                    <a:lstStyle/>
                    <a:p>
                      <a:r>
                        <a:rPr lang="en-IN" sz="1800" dirty="0" smtClean="0"/>
                        <a:t>0.42</a:t>
                      </a:r>
                      <a:endParaRPr lang="en-IN" sz="1800" dirty="0"/>
                    </a:p>
                  </a:txBody>
                  <a:tcPr marT="45735" marB="45735"/>
                </a:tc>
                <a:tc>
                  <a:txBody>
                    <a:bodyPr/>
                    <a:lstStyle/>
                    <a:p>
                      <a:r>
                        <a:rPr lang="en-IN" sz="1800" dirty="0" smtClean="0"/>
                        <a:t>0.46</a:t>
                      </a:r>
                      <a:endParaRPr lang="en-IN" sz="1800" dirty="0"/>
                    </a:p>
                  </a:txBody>
                  <a:tcPr marT="45735" marB="45735"/>
                </a:tc>
                <a:tc>
                  <a:txBody>
                    <a:bodyPr/>
                    <a:lstStyle/>
                    <a:p>
                      <a:r>
                        <a:rPr lang="en-IN" sz="1800" dirty="0" smtClean="0"/>
                        <a:t>0.43</a:t>
                      </a:r>
                      <a:endParaRPr lang="en-IN" sz="1800" dirty="0"/>
                    </a:p>
                  </a:txBody>
                  <a:tcPr marT="45735" marB="45735"/>
                </a:tc>
                <a:tc>
                  <a:txBody>
                    <a:bodyPr/>
                    <a:lstStyle/>
                    <a:p>
                      <a:r>
                        <a:rPr lang="en-IN" sz="1800" dirty="0" smtClean="0"/>
                        <a:t>0.55</a:t>
                      </a:r>
                      <a:endParaRPr lang="en-IN" sz="1800" dirty="0"/>
                    </a:p>
                  </a:txBody>
                  <a:tcPr marT="45735" marB="45735"/>
                </a:tc>
              </a:tr>
              <a:tr h="378714">
                <a:tc>
                  <a:txBody>
                    <a:bodyPr/>
                    <a:lstStyle/>
                    <a:p>
                      <a:r>
                        <a:rPr lang="en-IN" sz="1800" dirty="0" smtClean="0"/>
                        <a:t>Corel</a:t>
                      </a:r>
                      <a:endParaRPr lang="en-IN" sz="1800" dirty="0"/>
                    </a:p>
                  </a:txBody>
                  <a:tcPr marT="45735" marB="45735"/>
                </a:tc>
                <a:tc>
                  <a:txBody>
                    <a:bodyPr/>
                    <a:lstStyle/>
                    <a:p>
                      <a:r>
                        <a:rPr lang="en-IN" sz="1800" dirty="0" smtClean="0"/>
                        <a:t>0.25</a:t>
                      </a:r>
                      <a:endParaRPr lang="en-IN" sz="1800" dirty="0"/>
                    </a:p>
                  </a:txBody>
                  <a:tcPr marT="45735" marB="45735"/>
                </a:tc>
                <a:tc>
                  <a:txBody>
                    <a:bodyPr/>
                    <a:lstStyle/>
                    <a:p>
                      <a:r>
                        <a:rPr lang="en-IN" sz="1800" dirty="0" smtClean="0"/>
                        <a:t>0.46</a:t>
                      </a:r>
                      <a:endParaRPr lang="en-IN" sz="1800" dirty="0"/>
                    </a:p>
                  </a:txBody>
                  <a:tcPr marT="45735" marB="45735"/>
                </a:tc>
                <a:tc>
                  <a:txBody>
                    <a:bodyPr/>
                    <a:lstStyle/>
                    <a:p>
                      <a:r>
                        <a:rPr lang="en-IN" sz="1800" dirty="0" smtClean="0"/>
                        <a:t>0.47</a:t>
                      </a:r>
                      <a:endParaRPr lang="en-IN" sz="1800" dirty="0"/>
                    </a:p>
                  </a:txBody>
                  <a:tcPr marT="45735" marB="45735"/>
                </a:tc>
                <a:tc>
                  <a:txBody>
                    <a:bodyPr/>
                    <a:lstStyle/>
                    <a:p>
                      <a:r>
                        <a:rPr lang="en-IN" sz="1800" dirty="0" smtClean="0"/>
                        <a:t>0.53</a:t>
                      </a:r>
                      <a:endParaRPr lang="en-IN" sz="1800" dirty="0"/>
                    </a:p>
                  </a:txBody>
                  <a:tcPr marT="45735" marB="45735"/>
                </a:tc>
              </a:tr>
            </a:tbl>
          </a:graphicData>
        </a:graphic>
      </p:graphicFrame>
      <p:graphicFrame>
        <p:nvGraphicFramePr>
          <p:cNvPr id="5" name="Table 4"/>
          <p:cNvGraphicFramePr>
            <a:graphicFrameLocks noGrp="1"/>
          </p:cNvGraphicFramePr>
          <p:nvPr/>
        </p:nvGraphicFramePr>
        <p:xfrm>
          <a:off x="3744913" y="4425950"/>
          <a:ext cx="8128000" cy="2122488"/>
        </p:xfrm>
        <a:graphic>
          <a:graphicData uri="http://schemas.openxmlformats.org/drawingml/2006/table">
            <a:tbl>
              <a:tblPr firstRow="1" bandRow="1">
                <a:tableStyleId>{5C22544A-7EE6-4342-B048-85BDC9FD1C3A}</a:tableStyleId>
              </a:tblPr>
              <a:tblGrid>
                <a:gridCol w="1354667"/>
                <a:gridCol w="1354667"/>
                <a:gridCol w="1354667"/>
                <a:gridCol w="1354667"/>
                <a:gridCol w="1354667"/>
                <a:gridCol w="1354667"/>
              </a:tblGrid>
              <a:tr h="640027">
                <a:tc>
                  <a:txBody>
                    <a:bodyPr/>
                    <a:lstStyle/>
                    <a:p>
                      <a:r>
                        <a:rPr lang="en-IN" sz="1800" dirty="0" smtClean="0"/>
                        <a:t>Datasets</a:t>
                      </a:r>
                      <a:endParaRPr lang="en-IN" sz="1800" dirty="0"/>
                    </a:p>
                  </a:txBody>
                  <a:tcPr marT="45694" marB="45694"/>
                </a:tc>
                <a:tc>
                  <a:txBody>
                    <a:bodyPr/>
                    <a:lstStyle/>
                    <a:p>
                      <a:r>
                        <a:rPr lang="en-IN" sz="1800" dirty="0" smtClean="0"/>
                        <a:t>Visual-based</a:t>
                      </a:r>
                      <a:endParaRPr lang="en-IN" sz="1800" dirty="0"/>
                    </a:p>
                  </a:txBody>
                  <a:tcPr marT="45694" marB="45694"/>
                </a:tc>
                <a:tc>
                  <a:txBody>
                    <a:bodyPr/>
                    <a:lstStyle/>
                    <a:p>
                      <a:r>
                        <a:rPr lang="en-IN" sz="1800" dirty="0" smtClean="0"/>
                        <a:t>Tag-based</a:t>
                      </a:r>
                      <a:endParaRPr lang="en-IN" sz="1800" dirty="0"/>
                    </a:p>
                  </a:txBody>
                  <a:tcPr marT="45694" marB="45694"/>
                </a:tc>
                <a:tc>
                  <a:txBody>
                    <a:bodyPr/>
                    <a:lstStyle/>
                    <a:p>
                      <a:r>
                        <a:rPr lang="en-IN" sz="1800" dirty="0" smtClean="0"/>
                        <a:t>Pseudo single mode</a:t>
                      </a:r>
                      <a:endParaRPr lang="en-IN" sz="1800" dirty="0"/>
                    </a:p>
                  </a:txBody>
                  <a:tcPr marT="45694" marB="45694"/>
                </a:tc>
                <a:tc>
                  <a:txBody>
                    <a:bodyPr/>
                    <a:lstStyle/>
                    <a:p>
                      <a:r>
                        <a:rPr lang="en-IN" sz="1800" dirty="0" smtClean="0"/>
                        <a:t>mm-</a:t>
                      </a:r>
                      <a:r>
                        <a:rPr lang="en-IN" sz="1800" dirty="0" err="1" smtClean="0"/>
                        <a:t>pLSA</a:t>
                      </a:r>
                      <a:endParaRPr lang="en-IN" sz="1800" dirty="0"/>
                    </a:p>
                  </a:txBody>
                  <a:tcPr marT="45694" marB="45694"/>
                </a:tc>
                <a:tc>
                  <a:txBody>
                    <a:bodyPr/>
                    <a:lstStyle/>
                    <a:p>
                      <a:r>
                        <a:rPr lang="en-IN" sz="1800" dirty="0" smtClean="0"/>
                        <a:t>Our MM-</a:t>
                      </a:r>
                      <a:r>
                        <a:rPr lang="en-IN" sz="1800" dirty="0" err="1" smtClean="0"/>
                        <a:t>pLSA</a:t>
                      </a:r>
                      <a:endParaRPr lang="en-IN" sz="1800" dirty="0"/>
                    </a:p>
                  </a:txBody>
                  <a:tcPr marT="45694" marB="45694"/>
                </a:tc>
              </a:tr>
              <a:tr h="370615">
                <a:tc>
                  <a:txBody>
                    <a:bodyPr/>
                    <a:lstStyle/>
                    <a:p>
                      <a:r>
                        <a:rPr lang="en-IN" sz="1800" dirty="0" smtClean="0"/>
                        <a:t>UW</a:t>
                      </a:r>
                      <a:endParaRPr lang="en-IN" sz="1800" dirty="0"/>
                    </a:p>
                  </a:txBody>
                  <a:tcPr marT="45694" marB="45694"/>
                </a:tc>
                <a:tc>
                  <a:txBody>
                    <a:bodyPr/>
                    <a:lstStyle/>
                    <a:p>
                      <a:r>
                        <a:rPr lang="en-IN" sz="1800" dirty="0" smtClean="0"/>
                        <a:t>0.60</a:t>
                      </a:r>
                      <a:endParaRPr lang="en-IN" sz="1800" dirty="0"/>
                    </a:p>
                  </a:txBody>
                  <a:tcPr marT="45694" marB="45694"/>
                </a:tc>
                <a:tc>
                  <a:txBody>
                    <a:bodyPr/>
                    <a:lstStyle/>
                    <a:p>
                      <a:r>
                        <a:rPr lang="en-IN" sz="1800" dirty="0" smtClean="0"/>
                        <a:t>0.57</a:t>
                      </a:r>
                      <a:endParaRPr lang="en-IN" sz="1800" dirty="0"/>
                    </a:p>
                  </a:txBody>
                  <a:tcPr marT="45694" marB="45694"/>
                </a:tc>
                <a:tc>
                  <a:txBody>
                    <a:bodyPr/>
                    <a:lstStyle/>
                    <a:p>
                      <a:r>
                        <a:rPr lang="en-IN" sz="1800" dirty="0" smtClean="0"/>
                        <a:t>0.59</a:t>
                      </a:r>
                      <a:endParaRPr lang="en-IN" sz="1800" dirty="0"/>
                    </a:p>
                  </a:txBody>
                  <a:tcPr marT="45694" marB="45694"/>
                </a:tc>
                <a:tc>
                  <a:txBody>
                    <a:bodyPr/>
                    <a:lstStyle/>
                    <a:p>
                      <a:r>
                        <a:rPr lang="en-IN" sz="1800" dirty="0" smtClean="0"/>
                        <a:t>0.68</a:t>
                      </a:r>
                      <a:endParaRPr lang="en-IN" sz="1800" dirty="0"/>
                    </a:p>
                  </a:txBody>
                  <a:tcPr marT="45694" marB="45694"/>
                </a:tc>
                <a:tc>
                  <a:txBody>
                    <a:bodyPr/>
                    <a:lstStyle/>
                    <a:p>
                      <a:r>
                        <a:rPr lang="en-IN" sz="1800" dirty="0" smtClean="0"/>
                        <a:t>0.70</a:t>
                      </a:r>
                      <a:endParaRPr lang="en-IN" sz="1800" dirty="0"/>
                    </a:p>
                  </a:txBody>
                  <a:tcPr marT="45694" marB="45694"/>
                </a:tc>
              </a:tr>
              <a:tr h="370615">
                <a:tc>
                  <a:txBody>
                    <a:bodyPr/>
                    <a:lstStyle/>
                    <a:p>
                      <a:r>
                        <a:rPr lang="en-IN" sz="1800" dirty="0" err="1" smtClean="0"/>
                        <a:t>Multilabel</a:t>
                      </a:r>
                      <a:endParaRPr lang="en-IN" sz="1800" dirty="0"/>
                    </a:p>
                  </a:txBody>
                  <a:tcPr marT="45694" marB="45694"/>
                </a:tc>
                <a:tc>
                  <a:txBody>
                    <a:bodyPr/>
                    <a:lstStyle/>
                    <a:p>
                      <a:r>
                        <a:rPr lang="en-IN" sz="1800" dirty="0" smtClean="0"/>
                        <a:t>0.36</a:t>
                      </a:r>
                      <a:endParaRPr lang="en-IN" sz="1800" dirty="0"/>
                    </a:p>
                  </a:txBody>
                  <a:tcPr marT="45694" marB="45694"/>
                </a:tc>
                <a:tc>
                  <a:txBody>
                    <a:bodyPr/>
                    <a:lstStyle/>
                    <a:p>
                      <a:r>
                        <a:rPr lang="en-IN" sz="1800" dirty="0" smtClean="0"/>
                        <a:t>0.41</a:t>
                      </a:r>
                      <a:endParaRPr lang="en-IN" sz="1800" dirty="0"/>
                    </a:p>
                  </a:txBody>
                  <a:tcPr marT="45694" marB="45694"/>
                </a:tc>
                <a:tc>
                  <a:txBody>
                    <a:bodyPr/>
                    <a:lstStyle/>
                    <a:p>
                      <a:r>
                        <a:rPr lang="en-IN" sz="1800" dirty="0" smtClean="0"/>
                        <a:t>0.36</a:t>
                      </a:r>
                      <a:endParaRPr lang="en-IN" sz="1800" dirty="0"/>
                    </a:p>
                  </a:txBody>
                  <a:tcPr marT="45694" marB="45694"/>
                </a:tc>
                <a:tc>
                  <a:txBody>
                    <a:bodyPr/>
                    <a:lstStyle/>
                    <a:p>
                      <a:r>
                        <a:rPr lang="en-IN" sz="1800" dirty="0" smtClean="0"/>
                        <a:t>0.50</a:t>
                      </a:r>
                      <a:endParaRPr lang="en-IN" sz="1800" dirty="0"/>
                    </a:p>
                  </a:txBody>
                  <a:tcPr marT="45694" marB="45694"/>
                </a:tc>
                <a:tc>
                  <a:txBody>
                    <a:bodyPr/>
                    <a:lstStyle/>
                    <a:p>
                      <a:r>
                        <a:rPr lang="en-IN" sz="1800" dirty="0" smtClean="0"/>
                        <a:t>0.51</a:t>
                      </a:r>
                      <a:endParaRPr lang="en-IN" sz="1800" dirty="0"/>
                    </a:p>
                  </a:txBody>
                  <a:tcPr marT="45694" marB="45694"/>
                </a:tc>
              </a:tr>
              <a:tr h="370615">
                <a:tc>
                  <a:txBody>
                    <a:bodyPr/>
                    <a:lstStyle/>
                    <a:p>
                      <a:r>
                        <a:rPr lang="en-IN" sz="1800" dirty="0" smtClean="0"/>
                        <a:t>IAPR</a:t>
                      </a:r>
                      <a:endParaRPr lang="en-IN" sz="1800" dirty="0"/>
                    </a:p>
                  </a:txBody>
                  <a:tcPr marT="45694" marB="45694"/>
                </a:tc>
                <a:tc>
                  <a:txBody>
                    <a:bodyPr/>
                    <a:lstStyle/>
                    <a:p>
                      <a:r>
                        <a:rPr lang="en-IN" sz="1800" dirty="0" smtClean="0"/>
                        <a:t>0.43</a:t>
                      </a:r>
                      <a:endParaRPr lang="en-IN" sz="1800" dirty="0"/>
                    </a:p>
                  </a:txBody>
                  <a:tcPr marT="45694" marB="45694"/>
                </a:tc>
                <a:tc>
                  <a:txBody>
                    <a:bodyPr/>
                    <a:lstStyle/>
                    <a:p>
                      <a:r>
                        <a:rPr lang="en-IN" sz="1800" dirty="0" smtClean="0"/>
                        <a:t>0.47</a:t>
                      </a:r>
                      <a:endParaRPr lang="en-IN" sz="1800" dirty="0"/>
                    </a:p>
                  </a:txBody>
                  <a:tcPr marT="45694" marB="45694"/>
                </a:tc>
                <a:tc>
                  <a:txBody>
                    <a:bodyPr/>
                    <a:lstStyle/>
                    <a:p>
                      <a:r>
                        <a:rPr lang="en-IN" sz="1800" dirty="0" smtClean="0"/>
                        <a:t>0.44</a:t>
                      </a:r>
                      <a:endParaRPr lang="en-IN" sz="1800" dirty="0"/>
                    </a:p>
                  </a:txBody>
                  <a:tcPr marT="45694" marB="45694"/>
                </a:tc>
                <a:tc>
                  <a:txBody>
                    <a:bodyPr/>
                    <a:lstStyle/>
                    <a:p>
                      <a:r>
                        <a:rPr lang="en-IN" sz="1800" dirty="0" smtClean="0"/>
                        <a:t>0.56</a:t>
                      </a:r>
                      <a:endParaRPr lang="en-IN" sz="1800" dirty="0"/>
                    </a:p>
                  </a:txBody>
                  <a:tcPr marT="45694" marB="45694"/>
                </a:tc>
                <a:tc>
                  <a:txBody>
                    <a:bodyPr/>
                    <a:lstStyle/>
                    <a:p>
                      <a:r>
                        <a:rPr lang="en-IN" sz="1800" dirty="0" smtClean="0"/>
                        <a:t>0.59</a:t>
                      </a:r>
                      <a:endParaRPr lang="en-IN" sz="1800" dirty="0"/>
                    </a:p>
                  </a:txBody>
                  <a:tcPr marT="45694" marB="45694"/>
                </a:tc>
              </a:tr>
              <a:tr h="370615">
                <a:tc>
                  <a:txBody>
                    <a:bodyPr/>
                    <a:lstStyle/>
                    <a:p>
                      <a:r>
                        <a:rPr lang="en-IN" sz="1800" dirty="0" smtClean="0"/>
                        <a:t>Corel</a:t>
                      </a:r>
                      <a:endParaRPr lang="en-IN" sz="1800" dirty="0"/>
                    </a:p>
                  </a:txBody>
                  <a:tcPr marT="45694" marB="45694"/>
                </a:tc>
                <a:tc>
                  <a:txBody>
                    <a:bodyPr/>
                    <a:lstStyle/>
                    <a:p>
                      <a:r>
                        <a:rPr lang="en-IN" sz="1800" dirty="0" smtClean="0"/>
                        <a:t>0.33</a:t>
                      </a:r>
                      <a:endParaRPr lang="en-IN" sz="1800" dirty="0"/>
                    </a:p>
                  </a:txBody>
                  <a:tcPr marT="45694" marB="45694"/>
                </a:tc>
                <a:tc>
                  <a:txBody>
                    <a:bodyPr/>
                    <a:lstStyle/>
                    <a:p>
                      <a:r>
                        <a:rPr lang="en-IN" sz="1800" dirty="0" smtClean="0"/>
                        <a:t>0.47</a:t>
                      </a:r>
                      <a:endParaRPr lang="en-IN" sz="1800" dirty="0"/>
                    </a:p>
                  </a:txBody>
                  <a:tcPr marT="45694" marB="45694"/>
                </a:tc>
                <a:tc>
                  <a:txBody>
                    <a:bodyPr/>
                    <a:lstStyle/>
                    <a:p>
                      <a:r>
                        <a:rPr lang="en-IN" sz="1800" dirty="0" smtClean="0"/>
                        <a:t>0.48</a:t>
                      </a:r>
                      <a:endParaRPr lang="en-IN" sz="1800" dirty="0"/>
                    </a:p>
                  </a:txBody>
                  <a:tcPr marT="45694" marB="45694"/>
                </a:tc>
                <a:tc>
                  <a:txBody>
                    <a:bodyPr/>
                    <a:lstStyle/>
                    <a:p>
                      <a:r>
                        <a:rPr lang="en-IN" sz="1800" dirty="0" smtClean="0"/>
                        <a:t>0.59</a:t>
                      </a:r>
                      <a:endParaRPr lang="en-IN" sz="1800" dirty="0"/>
                    </a:p>
                  </a:txBody>
                  <a:tcPr marT="45694" marB="45694"/>
                </a:tc>
                <a:tc>
                  <a:txBody>
                    <a:bodyPr/>
                    <a:lstStyle/>
                    <a:p>
                      <a:r>
                        <a:rPr lang="en-IN" sz="1800" dirty="0" smtClean="0"/>
                        <a:t>0.59</a:t>
                      </a:r>
                      <a:endParaRPr lang="en-IN" sz="1800" dirty="0"/>
                    </a:p>
                  </a:txBody>
                  <a:tcPr marT="45694" marB="45694"/>
                </a:tc>
              </a:tr>
            </a:tbl>
          </a:graphicData>
        </a:graphic>
      </p:graphicFrame>
      <p:sp>
        <p:nvSpPr>
          <p:cNvPr id="2" name="TextBox 1"/>
          <p:cNvSpPr txBox="1"/>
          <p:nvPr/>
        </p:nvSpPr>
        <p:spPr>
          <a:xfrm>
            <a:off x="8701088" y="2473325"/>
            <a:ext cx="2084387" cy="461963"/>
          </a:xfrm>
          <a:prstGeom prst="rect">
            <a:avLst/>
          </a:prstGeom>
          <a:noFill/>
        </p:spPr>
        <p:txBody>
          <a:bodyPr wrap="none">
            <a:spAutoFit/>
          </a:bodyPr>
          <a:lstStyle/>
          <a:p>
            <a:pPr>
              <a:defRPr/>
            </a:pPr>
            <a:r>
              <a:rPr lang="en-IN" sz="2400" dirty="0">
                <a:latin typeface="+mj-lt"/>
              </a:rPr>
              <a:t>LSI </a:t>
            </a:r>
            <a:r>
              <a:rPr lang="en-IN" sz="2400" dirty="0" err="1">
                <a:latin typeface="+mj-lt"/>
              </a:rPr>
              <a:t>vs</a:t>
            </a:r>
            <a:r>
              <a:rPr lang="en-IN" sz="2400" dirty="0">
                <a:latin typeface="+mj-lt"/>
              </a:rPr>
              <a:t> MMLSI</a:t>
            </a:r>
          </a:p>
        </p:txBody>
      </p:sp>
      <p:sp>
        <p:nvSpPr>
          <p:cNvPr id="3" name="TextBox 2"/>
          <p:cNvSpPr txBox="1"/>
          <p:nvPr/>
        </p:nvSpPr>
        <p:spPr>
          <a:xfrm>
            <a:off x="798513" y="5265738"/>
            <a:ext cx="2616200" cy="460375"/>
          </a:xfrm>
          <a:prstGeom prst="rect">
            <a:avLst/>
          </a:prstGeom>
          <a:noFill/>
        </p:spPr>
        <p:txBody>
          <a:bodyPr wrap="none">
            <a:spAutoFit/>
          </a:bodyPr>
          <a:lstStyle/>
          <a:p>
            <a:pPr>
              <a:defRPr/>
            </a:pPr>
            <a:r>
              <a:rPr lang="en-IN" sz="2400" dirty="0" err="1">
                <a:latin typeface="+mj-lt"/>
              </a:rPr>
              <a:t>pLSA</a:t>
            </a:r>
            <a:r>
              <a:rPr lang="en-IN" sz="2400" dirty="0">
                <a:latin typeface="+mj-lt"/>
              </a:rPr>
              <a:t> </a:t>
            </a:r>
            <a:r>
              <a:rPr lang="en-IN" sz="2400" dirty="0" err="1">
                <a:latin typeface="+mj-lt"/>
              </a:rPr>
              <a:t>vs</a:t>
            </a:r>
            <a:r>
              <a:rPr lang="en-IN" sz="2400" dirty="0">
                <a:latin typeface="+mj-lt"/>
              </a:rPr>
              <a:t> </a:t>
            </a:r>
            <a:r>
              <a:rPr lang="en-IN" sz="2400" dirty="0" err="1">
                <a:latin typeface="+mj-lt"/>
              </a:rPr>
              <a:t>MMpLSA</a:t>
            </a:r>
            <a:endParaRPr lang="en-IN" sz="2400" dirty="0">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914400" y="301625"/>
            <a:ext cx="10350500" cy="1133475"/>
          </a:xfrm>
        </p:spPr>
        <p:txBody>
          <a:bodyPr/>
          <a:lstStyle/>
          <a:p>
            <a:r>
              <a:rPr lang="en-IN" smtClean="0"/>
              <a:t>TGM vs MMLSI,MMpLSA,mm-pLSA</a:t>
            </a:r>
          </a:p>
        </p:txBody>
      </p:sp>
      <p:sp>
        <p:nvSpPr>
          <p:cNvPr id="6" name="Content Placeholder 9"/>
          <p:cNvSpPr>
            <a:spLocks noGrp="1"/>
          </p:cNvSpPr>
          <p:nvPr>
            <p:ph sz="half" idx="1"/>
          </p:nvPr>
        </p:nvSpPr>
        <p:spPr>
          <a:xfrm>
            <a:off x="914400" y="1355725"/>
            <a:ext cx="5073650" cy="4105275"/>
          </a:xfrm>
        </p:spPr>
        <p:txBody>
          <a:bodyPr/>
          <a:lstStyle/>
          <a:p>
            <a:pPr eaLnBrk="1" hangingPunct="1"/>
            <a:r>
              <a:rPr lang="en-US" sz="2400" smtClean="0">
                <a:latin typeface="Arial" panose="020B0604020202020204" pitchFamily="34" charset="0"/>
                <a:cs typeface="Arial" panose="020B0604020202020204" pitchFamily="34" charset="0"/>
              </a:rPr>
              <a:t>MMLSI and MMpLSA</a:t>
            </a:r>
          </a:p>
          <a:p>
            <a:pPr marL="742950" lvl="1" indent="-285750" eaLnBrk="1" hangingPunct="1"/>
            <a:r>
              <a:rPr lang="en-US" sz="2000" smtClean="0">
                <a:latin typeface="Arial" panose="020B0604020202020204" pitchFamily="34" charset="0"/>
                <a:cs typeface="Arial" panose="020B0604020202020204" pitchFamily="34" charset="0"/>
              </a:rPr>
              <a:t>Cannot scale for large databases.</a:t>
            </a:r>
          </a:p>
          <a:p>
            <a:pPr marL="742950" lvl="1" indent="-285750" eaLnBrk="1" hangingPunct="1"/>
            <a:r>
              <a:rPr lang="en-US" sz="2000" smtClean="0">
                <a:latin typeface="Arial" panose="020B0604020202020204" pitchFamily="34" charset="0"/>
                <a:cs typeface="Arial" panose="020B0604020202020204" pitchFamily="34" charset="0"/>
              </a:rPr>
              <a:t>Cannot update incrementally.</a:t>
            </a:r>
          </a:p>
          <a:p>
            <a:pPr marL="742950" lvl="1" indent="-285750" eaLnBrk="1" hangingPunct="1"/>
            <a:r>
              <a:rPr lang="en-US" sz="2000" smtClean="0">
                <a:latin typeface="Arial" panose="020B0604020202020204" pitchFamily="34" charset="0"/>
                <a:cs typeface="Arial" panose="020B0604020202020204" pitchFamily="34" charset="0"/>
              </a:rPr>
              <a:t>Latent topic initialization difficult</a:t>
            </a:r>
          </a:p>
          <a:p>
            <a:pPr marL="742950" lvl="1" indent="-285750" eaLnBrk="1" hangingPunct="1"/>
            <a:r>
              <a:rPr lang="en-US" sz="2000" smtClean="0">
                <a:latin typeface="Arial" panose="020B0604020202020204" pitchFamily="34" charset="0"/>
                <a:cs typeface="Arial" panose="020B0604020202020204" pitchFamily="34" charset="0"/>
              </a:rPr>
              <a:t>Space complexity high</a:t>
            </a:r>
          </a:p>
          <a:p>
            <a:pPr marL="742950" lvl="1" indent="-285750" eaLnBrk="1" hangingPunct="1"/>
            <a:endParaRPr lang="en-US" sz="2000" smtClean="0">
              <a:latin typeface="Arial" panose="020B0604020202020204" pitchFamily="34" charset="0"/>
              <a:cs typeface="Arial" panose="020B0604020202020204" pitchFamily="34" charset="0"/>
            </a:endParaRPr>
          </a:p>
          <a:p>
            <a:pPr eaLnBrk="1" hangingPunct="1"/>
            <a:r>
              <a:rPr lang="en-US" sz="2400" smtClean="0">
                <a:latin typeface="Arial" panose="020B0604020202020204" pitchFamily="34" charset="0"/>
                <a:cs typeface="Arial" panose="020B0604020202020204" pitchFamily="34" charset="0"/>
              </a:rPr>
              <a:t>TGM+Cashflow</a:t>
            </a:r>
          </a:p>
          <a:p>
            <a:pPr marL="742950" lvl="1" indent="-285750" eaLnBrk="1" hangingPunct="1"/>
            <a:r>
              <a:rPr lang="en-US" sz="2000" smtClean="0">
                <a:latin typeface="Arial" panose="020B0604020202020204" pitchFamily="34" charset="0"/>
                <a:cs typeface="Arial" panose="020B0604020202020204" pitchFamily="34" charset="0"/>
              </a:rPr>
              <a:t>Efficient</a:t>
            </a:r>
          </a:p>
          <a:p>
            <a:pPr marL="742950" lvl="1" indent="-285750" eaLnBrk="1" hangingPunct="1"/>
            <a:r>
              <a:rPr lang="en-US" sz="2000" smtClean="0">
                <a:latin typeface="Arial" panose="020B0604020202020204" pitchFamily="34" charset="0"/>
                <a:cs typeface="Arial" panose="020B0604020202020204" pitchFamily="34" charset="0"/>
              </a:rPr>
              <a:t>Low space complexity</a:t>
            </a:r>
          </a:p>
          <a:p>
            <a:pPr eaLnBrk="1" hangingPunct="1"/>
            <a:endParaRPr lang="en-US" sz="2400" smtClean="0">
              <a:latin typeface="Arial" panose="020B0604020202020204" pitchFamily="34" charset="0"/>
              <a:cs typeface="Arial" panose="020B0604020202020204" pitchFamily="34" charset="0"/>
            </a:endParaRPr>
          </a:p>
        </p:txBody>
      </p:sp>
      <p:sp>
        <p:nvSpPr>
          <p:cNvPr id="2" name="Content Placeholder 1"/>
          <p:cNvSpPr>
            <a:spLocks noGrp="1"/>
          </p:cNvSpPr>
          <p:nvPr>
            <p:ph sz="half" idx="2"/>
          </p:nvPr>
        </p:nvSpPr>
        <p:spPr>
          <a:xfrm>
            <a:off x="6191250" y="1298575"/>
            <a:ext cx="5073650" cy="4105275"/>
          </a:xfrm>
        </p:spPr>
        <p:txBody>
          <a:bodyPr/>
          <a:lstStyle/>
          <a:p>
            <a:pPr eaLnBrk="1" hangingPunct="1"/>
            <a:r>
              <a:rPr lang="en-US" sz="2400" smtClean="0">
                <a:latin typeface="Arial" panose="020B0604020202020204" pitchFamily="34" charset="0"/>
                <a:cs typeface="Arial" panose="020B0604020202020204" pitchFamily="34" charset="0"/>
              </a:rPr>
              <a:t>mm-pLSA</a:t>
            </a:r>
          </a:p>
          <a:p>
            <a:pPr lvl="1" eaLnBrk="1" hangingPunct="1"/>
            <a:r>
              <a:rPr lang="en-US" sz="2000" smtClean="0">
                <a:latin typeface="Arial" panose="020B0604020202020204" pitchFamily="34" charset="0"/>
                <a:cs typeface="Arial" panose="020B0604020202020204" pitchFamily="34" charset="0"/>
              </a:rPr>
              <a:t>Merge dictionaries with different modes. </a:t>
            </a:r>
          </a:p>
          <a:p>
            <a:pPr lvl="1" eaLnBrk="1" hangingPunct="1"/>
            <a:r>
              <a:rPr lang="en-US" sz="2000" smtClean="0">
                <a:latin typeface="Arial" panose="020B0604020202020204" pitchFamily="34" charset="0"/>
                <a:cs typeface="Arial" panose="020B0604020202020204" pitchFamily="34" charset="0"/>
              </a:rPr>
              <a:t>No intraction between different modes.</a:t>
            </a:r>
          </a:p>
        </p:txBody>
      </p:sp>
      <p:graphicFrame>
        <p:nvGraphicFramePr>
          <p:cNvPr id="4" name="Table 3"/>
          <p:cNvGraphicFramePr>
            <a:graphicFrameLocks noGrp="1"/>
          </p:cNvGraphicFramePr>
          <p:nvPr/>
        </p:nvGraphicFramePr>
        <p:xfrm>
          <a:off x="2032000" y="4357688"/>
          <a:ext cx="8128000" cy="2124075"/>
        </p:xfrm>
        <a:graphic>
          <a:graphicData uri="http://schemas.openxmlformats.org/drawingml/2006/table">
            <a:tbl>
              <a:tblPr firstRow="1" bandRow="1">
                <a:tableStyleId>{5C22544A-7EE6-4342-B048-85BDC9FD1C3A}</a:tableStyleId>
              </a:tblPr>
              <a:tblGrid>
                <a:gridCol w="1354667"/>
                <a:gridCol w="1354667"/>
                <a:gridCol w="1354667"/>
                <a:gridCol w="1354667"/>
                <a:gridCol w="1354667"/>
                <a:gridCol w="1354667"/>
              </a:tblGrid>
              <a:tr h="640442">
                <a:tc>
                  <a:txBody>
                    <a:bodyPr/>
                    <a:lstStyle/>
                    <a:p>
                      <a:r>
                        <a:rPr lang="en-IN" sz="1800" dirty="0" smtClean="0"/>
                        <a:t>Datasets</a:t>
                      </a:r>
                      <a:endParaRPr lang="en-IN" sz="1800" dirty="0"/>
                    </a:p>
                  </a:txBody>
                  <a:tcPr marT="45728" marB="45728"/>
                </a:tc>
                <a:tc>
                  <a:txBody>
                    <a:bodyPr/>
                    <a:lstStyle/>
                    <a:p>
                      <a:r>
                        <a:rPr lang="en-IN" sz="1800" dirty="0" smtClean="0"/>
                        <a:t>MMLSI</a:t>
                      </a:r>
                      <a:endParaRPr lang="en-IN" sz="1800" dirty="0"/>
                    </a:p>
                  </a:txBody>
                  <a:tcPr marT="45728" marB="45728"/>
                </a:tc>
                <a:tc>
                  <a:txBody>
                    <a:bodyPr/>
                    <a:lstStyle/>
                    <a:p>
                      <a:r>
                        <a:rPr lang="en-IN" sz="1800" dirty="0" err="1" smtClean="0"/>
                        <a:t>MMpLSA</a:t>
                      </a:r>
                      <a:endParaRPr lang="en-IN" sz="1800" dirty="0"/>
                    </a:p>
                  </a:txBody>
                  <a:tcPr marT="45728" marB="45728"/>
                </a:tc>
                <a:tc>
                  <a:txBody>
                    <a:bodyPr/>
                    <a:lstStyle/>
                    <a:p>
                      <a:r>
                        <a:rPr lang="en-IN" sz="1800" dirty="0" smtClean="0"/>
                        <a:t>mm-</a:t>
                      </a:r>
                      <a:r>
                        <a:rPr lang="en-IN" sz="1800" dirty="0" err="1" smtClean="0"/>
                        <a:t>pLSA</a:t>
                      </a:r>
                      <a:endParaRPr lang="en-IN" sz="1800" dirty="0"/>
                    </a:p>
                  </a:txBody>
                  <a:tcPr marT="45728" marB="45728"/>
                </a:tc>
                <a:tc>
                  <a:txBody>
                    <a:bodyPr/>
                    <a:lstStyle/>
                    <a:p>
                      <a:r>
                        <a:rPr lang="en-IN" sz="1800" dirty="0" smtClean="0"/>
                        <a:t>TGM-TFIDF</a:t>
                      </a:r>
                      <a:endParaRPr lang="en-IN" sz="1800" dirty="0"/>
                    </a:p>
                  </a:txBody>
                  <a:tcPr marT="45728" marB="45728"/>
                </a:tc>
                <a:tc>
                  <a:txBody>
                    <a:bodyPr/>
                    <a:lstStyle/>
                    <a:p>
                      <a:r>
                        <a:rPr lang="en-IN" sz="1800" dirty="0" smtClean="0"/>
                        <a:t>TGM-learning</a:t>
                      </a:r>
                      <a:endParaRPr lang="en-IN" sz="1800" dirty="0"/>
                    </a:p>
                  </a:txBody>
                  <a:tcPr marT="45728" marB="45728"/>
                </a:tc>
              </a:tr>
              <a:tr h="370908">
                <a:tc>
                  <a:txBody>
                    <a:bodyPr/>
                    <a:lstStyle/>
                    <a:p>
                      <a:r>
                        <a:rPr lang="en-IN" sz="1800" dirty="0" smtClean="0"/>
                        <a:t>UW</a:t>
                      </a:r>
                      <a:endParaRPr lang="en-IN" sz="1800" dirty="0"/>
                    </a:p>
                  </a:txBody>
                  <a:tcPr marT="45728" marB="45728"/>
                </a:tc>
                <a:tc>
                  <a:txBody>
                    <a:bodyPr/>
                    <a:lstStyle/>
                    <a:p>
                      <a:r>
                        <a:rPr lang="en-IN" sz="1800" dirty="0" smtClean="0"/>
                        <a:t>0.63</a:t>
                      </a:r>
                      <a:endParaRPr lang="en-IN" sz="1800" dirty="0"/>
                    </a:p>
                  </a:txBody>
                  <a:tcPr marT="45728" marB="45728"/>
                </a:tc>
                <a:tc>
                  <a:txBody>
                    <a:bodyPr/>
                    <a:lstStyle/>
                    <a:p>
                      <a:r>
                        <a:rPr lang="en-IN" sz="1800" dirty="0" smtClean="0"/>
                        <a:t>0.70</a:t>
                      </a:r>
                      <a:endParaRPr lang="en-IN" sz="1800" dirty="0"/>
                    </a:p>
                  </a:txBody>
                  <a:tcPr marT="45728" marB="45728"/>
                </a:tc>
                <a:tc>
                  <a:txBody>
                    <a:bodyPr/>
                    <a:lstStyle/>
                    <a:p>
                      <a:r>
                        <a:rPr lang="en-IN" sz="1800" dirty="0" smtClean="0"/>
                        <a:t>0.68</a:t>
                      </a:r>
                      <a:endParaRPr lang="en-IN" sz="1800" dirty="0"/>
                    </a:p>
                  </a:txBody>
                  <a:tcPr marT="45728" marB="45728"/>
                </a:tc>
                <a:tc>
                  <a:txBody>
                    <a:bodyPr/>
                    <a:lstStyle/>
                    <a:p>
                      <a:r>
                        <a:rPr lang="en-IN" sz="1800" dirty="0" smtClean="0"/>
                        <a:t>0.64</a:t>
                      </a:r>
                      <a:endParaRPr lang="en-IN" sz="1800" dirty="0"/>
                    </a:p>
                  </a:txBody>
                  <a:tcPr marT="45728" marB="45728"/>
                </a:tc>
                <a:tc>
                  <a:txBody>
                    <a:bodyPr/>
                    <a:lstStyle/>
                    <a:p>
                      <a:r>
                        <a:rPr lang="en-IN" sz="1800" dirty="0" smtClean="0"/>
                        <a:t>0.67</a:t>
                      </a:r>
                      <a:endParaRPr lang="en-IN" sz="1800" dirty="0"/>
                    </a:p>
                  </a:txBody>
                  <a:tcPr marT="45728" marB="45728"/>
                </a:tc>
              </a:tr>
              <a:tr h="370908">
                <a:tc>
                  <a:txBody>
                    <a:bodyPr/>
                    <a:lstStyle/>
                    <a:p>
                      <a:r>
                        <a:rPr lang="en-IN" sz="1800" dirty="0" err="1" smtClean="0"/>
                        <a:t>Multilabel</a:t>
                      </a:r>
                      <a:endParaRPr lang="en-IN" sz="1800" dirty="0"/>
                    </a:p>
                  </a:txBody>
                  <a:tcPr marT="45728" marB="45728"/>
                </a:tc>
                <a:tc>
                  <a:txBody>
                    <a:bodyPr/>
                    <a:lstStyle/>
                    <a:p>
                      <a:r>
                        <a:rPr lang="en-IN" sz="1800" dirty="0" smtClean="0"/>
                        <a:t>0.49</a:t>
                      </a:r>
                      <a:endParaRPr lang="en-IN" sz="1800" dirty="0"/>
                    </a:p>
                  </a:txBody>
                  <a:tcPr marT="45728" marB="45728"/>
                </a:tc>
                <a:tc>
                  <a:txBody>
                    <a:bodyPr/>
                    <a:lstStyle/>
                    <a:p>
                      <a:r>
                        <a:rPr lang="en-IN" sz="1800" dirty="0" smtClean="0"/>
                        <a:t>0.51</a:t>
                      </a:r>
                      <a:endParaRPr lang="en-IN" sz="1800" dirty="0"/>
                    </a:p>
                  </a:txBody>
                  <a:tcPr marT="45728" marB="45728"/>
                </a:tc>
                <a:tc>
                  <a:txBody>
                    <a:bodyPr/>
                    <a:lstStyle/>
                    <a:p>
                      <a:r>
                        <a:rPr lang="en-IN" sz="1800" dirty="0" smtClean="0"/>
                        <a:t>0.50</a:t>
                      </a:r>
                      <a:endParaRPr lang="en-IN" sz="1800" dirty="0"/>
                    </a:p>
                  </a:txBody>
                  <a:tcPr marT="45728" marB="45728"/>
                </a:tc>
                <a:tc>
                  <a:txBody>
                    <a:bodyPr/>
                    <a:lstStyle/>
                    <a:p>
                      <a:r>
                        <a:rPr lang="en-IN" sz="1800" dirty="0" smtClean="0"/>
                        <a:t>0.49</a:t>
                      </a:r>
                      <a:endParaRPr lang="en-IN" sz="1800" dirty="0"/>
                    </a:p>
                  </a:txBody>
                  <a:tcPr marT="45728" marB="45728"/>
                </a:tc>
                <a:tc>
                  <a:txBody>
                    <a:bodyPr/>
                    <a:lstStyle/>
                    <a:p>
                      <a:r>
                        <a:rPr lang="en-IN" sz="1800" dirty="0" smtClean="0"/>
                        <a:t>0.50</a:t>
                      </a:r>
                      <a:endParaRPr lang="en-IN" sz="1800" dirty="0"/>
                    </a:p>
                  </a:txBody>
                  <a:tcPr marT="45728" marB="45728"/>
                </a:tc>
              </a:tr>
              <a:tr h="370908">
                <a:tc>
                  <a:txBody>
                    <a:bodyPr/>
                    <a:lstStyle/>
                    <a:p>
                      <a:r>
                        <a:rPr lang="en-IN" sz="1800" dirty="0" smtClean="0"/>
                        <a:t>IAPR</a:t>
                      </a:r>
                      <a:endParaRPr lang="en-IN" sz="1800" dirty="0"/>
                    </a:p>
                  </a:txBody>
                  <a:tcPr marT="45728" marB="45728"/>
                </a:tc>
                <a:tc>
                  <a:txBody>
                    <a:bodyPr/>
                    <a:lstStyle/>
                    <a:p>
                      <a:r>
                        <a:rPr lang="en-IN" sz="1800" dirty="0" smtClean="0"/>
                        <a:t>0.55</a:t>
                      </a:r>
                      <a:endParaRPr lang="en-IN" sz="1800" dirty="0"/>
                    </a:p>
                  </a:txBody>
                  <a:tcPr marT="45728" marB="45728"/>
                </a:tc>
                <a:tc>
                  <a:txBody>
                    <a:bodyPr/>
                    <a:lstStyle/>
                    <a:p>
                      <a:r>
                        <a:rPr lang="en-IN" sz="1800" dirty="0" smtClean="0"/>
                        <a:t>0.59</a:t>
                      </a:r>
                      <a:endParaRPr lang="en-IN" sz="1800" dirty="0"/>
                    </a:p>
                  </a:txBody>
                  <a:tcPr marT="45728" marB="45728"/>
                </a:tc>
                <a:tc>
                  <a:txBody>
                    <a:bodyPr/>
                    <a:lstStyle/>
                    <a:p>
                      <a:r>
                        <a:rPr lang="en-IN" sz="1800" dirty="0" smtClean="0"/>
                        <a:t>0.56</a:t>
                      </a:r>
                      <a:endParaRPr lang="en-IN" sz="1800" dirty="0"/>
                    </a:p>
                  </a:txBody>
                  <a:tcPr marT="45728" marB="45728"/>
                </a:tc>
                <a:tc>
                  <a:txBody>
                    <a:bodyPr/>
                    <a:lstStyle/>
                    <a:p>
                      <a:r>
                        <a:rPr lang="en-IN" sz="1800" dirty="0" smtClean="0"/>
                        <a:t>0.56</a:t>
                      </a:r>
                      <a:endParaRPr lang="en-IN" sz="1800" dirty="0"/>
                    </a:p>
                  </a:txBody>
                  <a:tcPr marT="45728" marB="45728"/>
                </a:tc>
                <a:tc>
                  <a:txBody>
                    <a:bodyPr/>
                    <a:lstStyle/>
                    <a:p>
                      <a:r>
                        <a:rPr lang="en-IN" sz="1800" dirty="0" smtClean="0"/>
                        <a:t>0.59</a:t>
                      </a:r>
                      <a:endParaRPr lang="en-IN" sz="1800" dirty="0"/>
                    </a:p>
                  </a:txBody>
                  <a:tcPr marT="45728" marB="45728"/>
                </a:tc>
              </a:tr>
              <a:tr h="370908">
                <a:tc>
                  <a:txBody>
                    <a:bodyPr/>
                    <a:lstStyle/>
                    <a:p>
                      <a:r>
                        <a:rPr lang="en-IN" sz="1800" dirty="0" smtClean="0"/>
                        <a:t>Corel</a:t>
                      </a:r>
                      <a:endParaRPr lang="en-IN" sz="1800" dirty="0"/>
                    </a:p>
                  </a:txBody>
                  <a:tcPr marT="45728" marB="45728"/>
                </a:tc>
                <a:tc>
                  <a:txBody>
                    <a:bodyPr/>
                    <a:lstStyle/>
                    <a:p>
                      <a:r>
                        <a:rPr lang="en-IN" sz="1800" dirty="0" smtClean="0"/>
                        <a:t>0.33</a:t>
                      </a:r>
                      <a:endParaRPr lang="en-IN" sz="1800" dirty="0"/>
                    </a:p>
                  </a:txBody>
                  <a:tcPr marT="45728" marB="45728"/>
                </a:tc>
                <a:tc>
                  <a:txBody>
                    <a:bodyPr/>
                    <a:lstStyle/>
                    <a:p>
                      <a:r>
                        <a:rPr lang="en-IN" sz="1800" dirty="0" smtClean="0"/>
                        <a:t>0.39</a:t>
                      </a:r>
                      <a:endParaRPr lang="en-IN" sz="1800" dirty="0"/>
                    </a:p>
                  </a:txBody>
                  <a:tcPr marT="45728" marB="45728"/>
                </a:tc>
                <a:tc>
                  <a:txBody>
                    <a:bodyPr/>
                    <a:lstStyle/>
                    <a:p>
                      <a:r>
                        <a:rPr lang="en-IN" sz="1800" dirty="0" smtClean="0"/>
                        <a:t>0.37</a:t>
                      </a:r>
                      <a:endParaRPr lang="en-IN" sz="1800" dirty="0"/>
                    </a:p>
                  </a:txBody>
                  <a:tcPr marT="45728" marB="45728"/>
                </a:tc>
                <a:tc>
                  <a:txBody>
                    <a:bodyPr/>
                    <a:lstStyle/>
                    <a:p>
                      <a:r>
                        <a:rPr lang="en-IN" sz="1800" dirty="0" smtClean="0"/>
                        <a:t>0.35</a:t>
                      </a:r>
                      <a:endParaRPr lang="en-IN" sz="1800" dirty="0"/>
                    </a:p>
                  </a:txBody>
                  <a:tcPr marT="45728" marB="45728"/>
                </a:tc>
                <a:tc>
                  <a:txBody>
                    <a:bodyPr/>
                    <a:lstStyle/>
                    <a:p>
                      <a:r>
                        <a:rPr lang="en-IN" sz="1800" dirty="0" smtClean="0"/>
                        <a:t>0.38</a:t>
                      </a:r>
                      <a:endParaRPr lang="en-IN" sz="1800" dirty="0"/>
                    </a:p>
                  </a:txBody>
                  <a:tcPr marT="45728" marB="45728"/>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mph" presetSubtype="2" fill="hold" nodeType="clickEffect">
                                  <p:stCondLst>
                                    <p:cond delay="0"/>
                                  </p:stCondLst>
                                  <p:childTnLst>
                                    <p:animClr clrSpc="rgb" dir="cw">
                                      <p:cBhvr override="childStyle">
                                        <p:cTn id="23" dur="2000" fill="hold"/>
                                        <p:tgtEl>
                                          <p:spTgt spid="6">
                                            <p:txEl>
                                              <p:pRg st="0" end="0"/>
                                            </p:txEl>
                                          </p:spTgt>
                                        </p:tgtEl>
                                        <p:attrNameLst>
                                          <p:attrName>style.color</p:attrName>
                                        </p:attrNameLst>
                                      </p:cBhvr>
                                      <p:to>
                                        <a:schemeClr val="bg2"/>
                                      </p:to>
                                    </p:animClr>
                                  </p:childTnLst>
                                </p:cTn>
                              </p:par>
                              <p:par>
                                <p:cTn id="24" presetID="3" presetClass="emph" presetSubtype="2" fill="hold" nodeType="withEffect">
                                  <p:stCondLst>
                                    <p:cond delay="0"/>
                                  </p:stCondLst>
                                  <p:childTnLst>
                                    <p:animClr clrSpc="rgb" dir="cw">
                                      <p:cBhvr override="childStyle">
                                        <p:cTn id="25" dur="2000" fill="hold"/>
                                        <p:tgtEl>
                                          <p:spTgt spid="6">
                                            <p:txEl>
                                              <p:pRg st="1" end="1"/>
                                            </p:txEl>
                                          </p:spTgt>
                                        </p:tgtEl>
                                        <p:attrNameLst>
                                          <p:attrName>style.color</p:attrName>
                                        </p:attrNameLst>
                                      </p:cBhvr>
                                      <p:to>
                                        <a:schemeClr val="bg2"/>
                                      </p:to>
                                    </p:animClr>
                                  </p:childTnLst>
                                </p:cTn>
                              </p:par>
                              <p:par>
                                <p:cTn id="26" presetID="3" presetClass="emph" presetSubtype="2" fill="hold" nodeType="withEffect">
                                  <p:stCondLst>
                                    <p:cond delay="0"/>
                                  </p:stCondLst>
                                  <p:childTnLst>
                                    <p:animClr clrSpc="rgb" dir="cw">
                                      <p:cBhvr override="childStyle">
                                        <p:cTn id="27" dur="2000" fill="hold"/>
                                        <p:tgtEl>
                                          <p:spTgt spid="6">
                                            <p:txEl>
                                              <p:pRg st="2" end="2"/>
                                            </p:txEl>
                                          </p:spTgt>
                                        </p:tgtEl>
                                        <p:attrNameLst>
                                          <p:attrName>style.color</p:attrName>
                                        </p:attrNameLst>
                                      </p:cBhvr>
                                      <p:to>
                                        <a:schemeClr val="bg2"/>
                                      </p:to>
                                    </p:animClr>
                                  </p:childTnLst>
                                </p:cTn>
                              </p:par>
                              <p:par>
                                <p:cTn id="28" presetID="3" presetClass="emph" presetSubtype="2" fill="hold" nodeType="withEffect">
                                  <p:stCondLst>
                                    <p:cond delay="0"/>
                                  </p:stCondLst>
                                  <p:childTnLst>
                                    <p:animClr clrSpc="rgb" dir="cw">
                                      <p:cBhvr override="childStyle">
                                        <p:cTn id="29" dur="2000" fill="hold"/>
                                        <p:tgtEl>
                                          <p:spTgt spid="6">
                                            <p:txEl>
                                              <p:pRg st="3" end="3"/>
                                            </p:txEl>
                                          </p:spTgt>
                                        </p:tgtEl>
                                        <p:attrNameLst>
                                          <p:attrName>style.color</p:attrName>
                                        </p:attrNameLst>
                                      </p:cBhvr>
                                      <p:to>
                                        <a:schemeClr val="bg2"/>
                                      </p:to>
                                    </p:animClr>
                                  </p:childTnLst>
                                </p:cTn>
                              </p:par>
                              <p:par>
                                <p:cTn id="30" presetID="3" presetClass="emph" presetSubtype="2" fill="hold" nodeType="withEffect">
                                  <p:stCondLst>
                                    <p:cond delay="0"/>
                                  </p:stCondLst>
                                  <p:childTnLst>
                                    <p:animClr clrSpc="rgb" dir="cw">
                                      <p:cBhvr override="childStyle">
                                        <p:cTn id="31" dur="2000" fill="hold"/>
                                        <p:tgtEl>
                                          <p:spTgt spid="6">
                                            <p:txEl>
                                              <p:pRg st="4" end="4"/>
                                            </p:txEl>
                                          </p:spTgt>
                                        </p:tgtEl>
                                        <p:attrNameLst>
                                          <p:attrName>style.color</p:attrName>
                                        </p:attrNameLst>
                                      </p:cBhvr>
                                      <p:to>
                                        <a:schemeClr val="bg2"/>
                                      </p:to>
                                    </p:animClr>
                                  </p:childTnLst>
                                </p:cTn>
                              </p:par>
                              <p:par>
                                <p:cTn id="32" presetID="10" presetClass="entr" presetSubtype="0" fill="hold" nodeType="withEffect">
                                  <p:stCondLst>
                                    <p:cond delay="0"/>
                                  </p:stCondLst>
                                  <p:childTnLst>
                                    <p:set>
                                      <p:cBhvr>
                                        <p:cTn id="33" dur="1" fill="hold">
                                          <p:stCondLst>
                                            <p:cond delay="0"/>
                                          </p:stCondLst>
                                        </p:cTn>
                                        <p:tgtEl>
                                          <p:spTgt spid="2">
                                            <p:txEl>
                                              <p:pRg st="0" end="0"/>
                                            </p:txEl>
                                          </p:spTgt>
                                        </p:tgtEl>
                                        <p:attrNameLst>
                                          <p:attrName>style.visibility</p:attrName>
                                        </p:attrNameLst>
                                      </p:cBhvr>
                                      <p:to>
                                        <p:strVal val="visible"/>
                                      </p:to>
                                    </p:set>
                                    <p:animEffect transition="in" filter="fade">
                                      <p:cBhvr>
                                        <p:cTn id="34" dur="500"/>
                                        <p:tgtEl>
                                          <p:spTgt spid="2">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Effect transition="in" filter="fade">
                                      <p:cBhvr>
                                        <p:cTn id="37" dur="500"/>
                                        <p:tgtEl>
                                          <p:spTgt spid="2">
                                            <p:txEl>
                                              <p:pRg st="1" end="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2" end="2"/>
                                            </p:txEl>
                                          </p:spTgt>
                                        </p:tgtEl>
                                        <p:attrNameLst>
                                          <p:attrName>style.visibility</p:attrName>
                                        </p:attrNameLst>
                                      </p:cBhvr>
                                      <p:to>
                                        <p:strVal val="visible"/>
                                      </p:to>
                                    </p:set>
                                    <p:animEffect transition="in" filter="fade">
                                      <p:cBhvr>
                                        <p:cTn id="40" dur="500"/>
                                        <p:tgtEl>
                                          <p:spTgt spid="2">
                                            <p:txEl>
                                              <p:pRg st="2" end="2"/>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mph" presetSubtype="2" fill="hold" nodeType="clickEffect">
                                  <p:stCondLst>
                                    <p:cond delay="0"/>
                                  </p:stCondLst>
                                  <p:childTnLst>
                                    <p:animClr clrSpc="rgb" dir="cw">
                                      <p:cBhvr override="childStyle">
                                        <p:cTn id="44" dur="2000" fill="hold"/>
                                        <p:tgtEl>
                                          <p:spTgt spid="2">
                                            <p:txEl>
                                              <p:pRg st="0" end="0"/>
                                            </p:txEl>
                                          </p:spTgt>
                                        </p:tgtEl>
                                        <p:attrNameLst>
                                          <p:attrName>style.color</p:attrName>
                                        </p:attrNameLst>
                                      </p:cBhvr>
                                      <p:to>
                                        <a:schemeClr val="bg2"/>
                                      </p:to>
                                    </p:animClr>
                                  </p:childTnLst>
                                </p:cTn>
                              </p:par>
                              <p:par>
                                <p:cTn id="45" presetID="3" presetClass="emph" presetSubtype="2" fill="hold" nodeType="withEffect">
                                  <p:stCondLst>
                                    <p:cond delay="0"/>
                                  </p:stCondLst>
                                  <p:childTnLst>
                                    <p:animClr clrSpc="rgb" dir="cw">
                                      <p:cBhvr override="childStyle">
                                        <p:cTn id="46" dur="2000" fill="hold"/>
                                        <p:tgtEl>
                                          <p:spTgt spid="2">
                                            <p:txEl>
                                              <p:pRg st="1" end="1"/>
                                            </p:txEl>
                                          </p:spTgt>
                                        </p:tgtEl>
                                        <p:attrNameLst>
                                          <p:attrName>style.color</p:attrName>
                                        </p:attrNameLst>
                                      </p:cBhvr>
                                      <p:to>
                                        <a:schemeClr val="bg2"/>
                                      </p:to>
                                    </p:animClr>
                                  </p:childTnLst>
                                </p:cTn>
                              </p:par>
                              <p:par>
                                <p:cTn id="47" presetID="3" presetClass="emph" presetSubtype="2" fill="hold" nodeType="withEffect">
                                  <p:stCondLst>
                                    <p:cond delay="0"/>
                                  </p:stCondLst>
                                  <p:childTnLst>
                                    <p:animClr clrSpc="rgb" dir="cw">
                                      <p:cBhvr override="childStyle">
                                        <p:cTn id="48" dur="2000" fill="hold"/>
                                        <p:tgtEl>
                                          <p:spTgt spid="2">
                                            <p:txEl>
                                              <p:pRg st="2" end="2"/>
                                            </p:txEl>
                                          </p:spTgt>
                                        </p:tgtEl>
                                        <p:attrNameLst>
                                          <p:attrName>style.color</p:attrName>
                                        </p:attrNameLst>
                                      </p:cBhvr>
                                      <p:to>
                                        <a:schemeClr val="bg2"/>
                                      </p:to>
                                    </p:animClr>
                                  </p:childTnLst>
                                </p:cTn>
                              </p:par>
                              <p:par>
                                <p:cTn id="49" presetID="10" presetClass="entr" presetSubtype="0" fill="hold" nodeType="withEffect">
                                  <p:stCondLst>
                                    <p:cond delay="0"/>
                                  </p:stCondLst>
                                  <p:childTnLst>
                                    <p:set>
                                      <p:cBhvr>
                                        <p:cTn id="50" dur="1" fill="hold">
                                          <p:stCondLst>
                                            <p:cond delay="0"/>
                                          </p:stCondLst>
                                        </p:cTn>
                                        <p:tgtEl>
                                          <p:spTgt spid="6">
                                            <p:txEl>
                                              <p:pRg st="6" end="6"/>
                                            </p:txEl>
                                          </p:spTgt>
                                        </p:tgtEl>
                                        <p:attrNameLst>
                                          <p:attrName>style.visibility</p:attrName>
                                        </p:attrNameLst>
                                      </p:cBhvr>
                                      <p:to>
                                        <p:strVal val="visible"/>
                                      </p:to>
                                    </p:set>
                                    <p:animEffect transition="in" filter="fade">
                                      <p:cBhvr>
                                        <p:cTn id="51" dur="500"/>
                                        <p:tgtEl>
                                          <p:spTgt spid="6">
                                            <p:txEl>
                                              <p:pRg st="6" end="6"/>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6">
                                            <p:txEl>
                                              <p:pRg st="7" end="7"/>
                                            </p:txEl>
                                          </p:spTgt>
                                        </p:tgtEl>
                                        <p:attrNameLst>
                                          <p:attrName>style.visibility</p:attrName>
                                        </p:attrNameLst>
                                      </p:cBhvr>
                                      <p:to>
                                        <p:strVal val="visible"/>
                                      </p:to>
                                    </p:set>
                                    <p:animEffect transition="in" filter="fade">
                                      <p:cBhvr>
                                        <p:cTn id="54" dur="500"/>
                                        <p:tgtEl>
                                          <p:spTgt spid="6">
                                            <p:txEl>
                                              <p:pRg st="7" end="7"/>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6">
                                            <p:txEl>
                                              <p:pRg st="8" end="8"/>
                                            </p:txEl>
                                          </p:spTgt>
                                        </p:tgtEl>
                                        <p:attrNameLst>
                                          <p:attrName>style.visibility</p:attrName>
                                        </p:attrNameLst>
                                      </p:cBhvr>
                                      <p:to>
                                        <p:strVal val="visible"/>
                                      </p:to>
                                    </p:set>
                                    <p:animEffect transition="in" filter="fade">
                                      <p:cBhvr>
                                        <p:cTn id="5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914400" y="657225"/>
            <a:ext cx="10350500" cy="757238"/>
          </a:xfrm>
        </p:spPr>
        <p:txBody>
          <a:bodyPr/>
          <a:lstStyle/>
          <a:p>
            <a:r>
              <a:rPr lang="en-IN" smtClean="0"/>
              <a:t>TGM vs MMLSI,MMpLSA,mm-pLSA</a:t>
            </a:r>
          </a:p>
        </p:txBody>
      </p:sp>
      <p:graphicFrame>
        <p:nvGraphicFramePr>
          <p:cNvPr id="4" name="Table 3"/>
          <p:cNvGraphicFramePr>
            <a:graphicFrameLocks noGrp="1"/>
          </p:cNvGraphicFramePr>
          <p:nvPr/>
        </p:nvGraphicFramePr>
        <p:xfrm>
          <a:off x="2214563" y="3490913"/>
          <a:ext cx="8128000" cy="1854200"/>
        </p:xfrm>
        <a:graphic>
          <a:graphicData uri="http://schemas.openxmlformats.org/drawingml/2006/table">
            <a:tbl>
              <a:tblPr firstRow="1" bandRow="1">
                <a:tableStyleId>{5C22544A-7EE6-4342-B048-85BDC9FD1C3A}</a:tableStyleId>
              </a:tblPr>
              <a:tblGrid>
                <a:gridCol w="2032000"/>
                <a:gridCol w="2032000"/>
                <a:gridCol w="2032000"/>
                <a:gridCol w="2032000"/>
              </a:tblGrid>
              <a:tr h="370840">
                <a:tc>
                  <a:txBody>
                    <a:bodyPr/>
                    <a:lstStyle/>
                    <a:p>
                      <a:r>
                        <a:rPr lang="en-IN" dirty="0" smtClean="0"/>
                        <a:t>Model</a:t>
                      </a:r>
                      <a:endParaRPr lang="en-IN" dirty="0"/>
                    </a:p>
                  </a:txBody>
                  <a:tcPr/>
                </a:tc>
                <a:tc>
                  <a:txBody>
                    <a:bodyPr/>
                    <a:lstStyle/>
                    <a:p>
                      <a:r>
                        <a:rPr lang="en-IN" dirty="0" err="1" smtClean="0"/>
                        <a:t>mAP</a:t>
                      </a:r>
                      <a:endParaRPr lang="en-IN" dirty="0"/>
                    </a:p>
                  </a:txBody>
                  <a:tcPr/>
                </a:tc>
                <a:tc>
                  <a:txBody>
                    <a:bodyPr/>
                    <a:lstStyle/>
                    <a:p>
                      <a:r>
                        <a:rPr lang="en-IN" dirty="0" smtClean="0"/>
                        <a:t>Time</a:t>
                      </a:r>
                      <a:endParaRPr lang="en-IN" dirty="0"/>
                    </a:p>
                  </a:txBody>
                  <a:tcPr/>
                </a:tc>
                <a:tc>
                  <a:txBody>
                    <a:bodyPr/>
                    <a:lstStyle/>
                    <a:p>
                      <a:r>
                        <a:rPr lang="en-IN" dirty="0" smtClean="0"/>
                        <a:t>space</a:t>
                      </a:r>
                      <a:endParaRPr lang="en-IN" dirty="0"/>
                    </a:p>
                  </a:txBody>
                  <a:tcPr/>
                </a:tc>
              </a:tr>
              <a:tr h="370840">
                <a:tc>
                  <a:txBody>
                    <a:bodyPr/>
                    <a:lstStyle/>
                    <a:p>
                      <a:r>
                        <a:rPr lang="en-IN" dirty="0" smtClean="0"/>
                        <a:t>MMLSI</a:t>
                      </a:r>
                      <a:endParaRPr lang="en-IN" dirty="0"/>
                    </a:p>
                  </a:txBody>
                  <a:tcPr/>
                </a:tc>
                <a:tc>
                  <a:txBody>
                    <a:bodyPr/>
                    <a:lstStyle/>
                    <a:p>
                      <a:r>
                        <a:rPr lang="en-IN" dirty="0" smtClean="0"/>
                        <a:t>0.63</a:t>
                      </a:r>
                      <a:endParaRPr lang="en-IN" dirty="0"/>
                    </a:p>
                  </a:txBody>
                  <a:tcPr/>
                </a:tc>
                <a:tc>
                  <a:txBody>
                    <a:bodyPr/>
                    <a:lstStyle/>
                    <a:p>
                      <a:r>
                        <a:rPr lang="en-IN" dirty="0" smtClean="0"/>
                        <a:t>1897s</a:t>
                      </a:r>
                      <a:endParaRPr lang="en-IN" dirty="0"/>
                    </a:p>
                  </a:txBody>
                  <a:tcPr/>
                </a:tc>
                <a:tc>
                  <a:txBody>
                    <a:bodyPr/>
                    <a:lstStyle/>
                    <a:p>
                      <a:r>
                        <a:rPr lang="en-IN" dirty="0" smtClean="0"/>
                        <a:t>4856Mb</a:t>
                      </a:r>
                      <a:endParaRPr lang="en-IN" dirty="0"/>
                    </a:p>
                  </a:txBody>
                  <a:tcPr/>
                </a:tc>
              </a:tr>
              <a:tr h="370840">
                <a:tc>
                  <a:txBody>
                    <a:bodyPr/>
                    <a:lstStyle/>
                    <a:p>
                      <a:r>
                        <a:rPr lang="en-IN" dirty="0" err="1" smtClean="0"/>
                        <a:t>MMpLSA</a:t>
                      </a:r>
                      <a:endParaRPr lang="en-IN" dirty="0"/>
                    </a:p>
                  </a:txBody>
                  <a:tcPr/>
                </a:tc>
                <a:tc>
                  <a:txBody>
                    <a:bodyPr/>
                    <a:lstStyle/>
                    <a:p>
                      <a:r>
                        <a:rPr lang="en-IN" dirty="0" smtClean="0"/>
                        <a:t>0.70</a:t>
                      </a:r>
                      <a:endParaRPr lang="en-IN" dirty="0"/>
                    </a:p>
                  </a:txBody>
                  <a:tcPr/>
                </a:tc>
                <a:tc>
                  <a:txBody>
                    <a:bodyPr/>
                    <a:lstStyle/>
                    <a:p>
                      <a:r>
                        <a:rPr lang="en-IN" dirty="0" smtClean="0"/>
                        <a:t>983s</a:t>
                      </a:r>
                      <a:endParaRPr lang="en-IN" dirty="0"/>
                    </a:p>
                  </a:txBody>
                  <a:tcPr/>
                </a:tc>
                <a:tc>
                  <a:txBody>
                    <a:bodyPr/>
                    <a:lstStyle/>
                    <a:p>
                      <a:r>
                        <a:rPr lang="en-IN" dirty="0" smtClean="0"/>
                        <a:t>4267Mb</a:t>
                      </a:r>
                      <a:endParaRPr lang="en-IN" dirty="0"/>
                    </a:p>
                  </a:txBody>
                  <a:tcPr/>
                </a:tc>
              </a:tr>
              <a:tr h="370840">
                <a:tc>
                  <a:txBody>
                    <a:bodyPr/>
                    <a:lstStyle/>
                    <a:p>
                      <a:r>
                        <a:rPr lang="en-IN" dirty="0" smtClean="0"/>
                        <a:t>mm-</a:t>
                      </a:r>
                      <a:r>
                        <a:rPr lang="en-IN" dirty="0" err="1" smtClean="0"/>
                        <a:t>pLSA</a:t>
                      </a:r>
                      <a:endParaRPr lang="en-IN" dirty="0"/>
                    </a:p>
                  </a:txBody>
                  <a:tcPr/>
                </a:tc>
                <a:tc>
                  <a:txBody>
                    <a:bodyPr/>
                    <a:lstStyle/>
                    <a:p>
                      <a:r>
                        <a:rPr lang="en-IN" dirty="0" smtClean="0"/>
                        <a:t>0.68</a:t>
                      </a:r>
                      <a:endParaRPr lang="en-IN" dirty="0"/>
                    </a:p>
                  </a:txBody>
                  <a:tcPr/>
                </a:tc>
                <a:tc>
                  <a:txBody>
                    <a:bodyPr/>
                    <a:lstStyle/>
                    <a:p>
                      <a:r>
                        <a:rPr lang="en-IN" dirty="0" smtClean="0"/>
                        <a:t>1123s</a:t>
                      </a:r>
                      <a:endParaRPr lang="en-IN" dirty="0"/>
                    </a:p>
                  </a:txBody>
                  <a:tcPr/>
                </a:tc>
                <a:tc>
                  <a:txBody>
                    <a:bodyPr/>
                    <a:lstStyle/>
                    <a:p>
                      <a:r>
                        <a:rPr lang="en-IN" dirty="0" smtClean="0"/>
                        <a:t>3812Mb</a:t>
                      </a:r>
                      <a:endParaRPr lang="en-IN" dirty="0"/>
                    </a:p>
                  </a:txBody>
                  <a:tcPr/>
                </a:tc>
              </a:tr>
              <a:tr h="370840">
                <a:tc>
                  <a:txBody>
                    <a:bodyPr/>
                    <a:lstStyle/>
                    <a:p>
                      <a:r>
                        <a:rPr lang="en-IN" dirty="0" smtClean="0"/>
                        <a:t>TGM</a:t>
                      </a:r>
                      <a:endParaRPr lang="en-IN" dirty="0"/>
                    </a:p>
                  </a:txBody>
                  <a:tcPr/>
                </a:tc>
                <a:tc>
                  <a:txBody>
                    <a:bodyPr/>
                    <a:lstStyle/>
                    <a:p>
                      <a:r>
                        <a:rPr lang="en-IN" dirty="0" smtClean="0"/>
                        <a:t>0.67</a:t>
                      </a:r>
                      <a:endParaRPr lang="en-IN" dirty="0"/>
                    </a:p>
                  </a:txBody>
                  <a:tcPr/>
                </a:tc>
                <a:tc>
                  <a:txBody>
                    <a:bodyPr/>
                    <a:lstStyle/>
                    <a:p>
                      <a:r>
                        <a:rPr lang="en-IN" dirty="0" smtClean="0"/>
                        <a:t>55s</a:t>
                      </a:r>
                      <a:endParaRPr lang="en-IN" dirty="0"/>
                    </a:p>
                  </a:txBody>
                  <a:tcPr/>
                </a:tc>
                <a:tc>
                  <a:txBody>
                    <a:bodyPr/>
                    <a:lstStyle/>
                    <a:p>
                      <a:r>
                        <a:rPr lang="en-IN" dirty="0" smtClean="0"/>
                        <a:t>168Mb</a:t>
                      </a:r>
                      <a:endParaRPr lang="en-IN" dirty="0"/>
                    </a:p>
                  </a:txBody>
                  <a:tcPr/>
                </a:tc>
              </a:tr>
            </a:tbl>
          </a:graphicData>
        </a:graphic>
      </p:graphicFrame>
      <p:sp>
        <p:nvSpPr>
          <p:cNvPr id="110627" name="Content Placeholder 9"/>
          <p:cNvSpPr>
            <a:spLocks noGrp="1"/>
          </p:cNvSpPr>
          <p:nvPr>
            <p:ph sz="half" idx="1"/>
          </p:nvPr>
        </p:nvSpPr>
        <p:spPr>
          <a:xfrm>
            <a:off x="914400" y="1790700"/>
            <a:ext cx="10183813" cy="2220913"/>
          </a:xfrm>
        </p:spPr>
        <p:txBody>
          <a:bodyPr/>
          <a:lstStyle/>
          <a:p>
            <a:pPr eaLnBrk="1" hangingPunct="1">
              <a:lnSpc>
                <a:spcPct val="100000"/>
              </a:lnSpc>
            </a:pPr>
            <a:r>
              <a:rPr lang="en-US" sz="2400" smtClean="0">
                <a:latin typeface="Arial" panose="020B0604020202020204" pitchFamily="34" charset="0"/>
                <a:cs typeface="Arial" panose="020B0604020202020204" pitchFamily="34" charset="0"/>
              </a:rPr>
              <a:t>TGM</a:t>
            </a:r>
          </a:p>
          <a:p>
            <a:pPr marL="742950" lvl="1" indent="-285750" eaLnBrk="1" hangingPunct="1">
              <a:lnSpc>
                <a:spcPct val="100000"/>
              </a:lnSpc>
            </a:pPr>
            <a:r>
              <a:rPr lang="en-US" sz="2000" smtClean="0">
                <a:latin typeface="Arial" panose="020B0604020202020204" pitchFamily="34" charset="0"/>
                <a:cs typeface="Arial" panose="020B0604020202020204" pitchFamily="34" charset="0"/>
              </a:rPr>
              <a:t>Takes few milliseconds for semantic indexing.</a:t>
            </a:r>
          </a:p>
          <a:p>
            <a:pPr marL="742950" lvl="1" indent="-285750" eaLnBrk="1" hangingPunct="1">
              <a:lnSpc>
                <a:spcPct val="100000"/>
              </a:lnSpc>
            </a:pPr>
            <a:r>
              <a:rPr lang="en-US" sz="2000" smtClean="0">
                <a:latin typeface="Arial" panose="020B0604020202020204" pitchFamily="34" charset="0"/>
                <a:cs typeface="Arial" panose="020B0604020202020204" pitchFamily="34" charset="0"/>
              </a:rPr>
              <a:t>Low space complexity</a:t>
            </a:r>
          </a:p>
          <a:p>
            <a:pPr eaLnBrk="1" hangingPunct="1"/>
            <a:endParaRPr lang="en-US" sz="240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914400" y="400050"/>
            <a:ext cx="10350500" cy="1133475"/>
          </a:xfrm>
        </p:spPr>
        <p:txBody>
          <a:bodyPr/>
          <a:lstStyle/>
          <a:p>
            <a:r>
              <a:rPr lang="en-IN" smtClean="0"/>
              <a:t>Conclusion</a:t>
            </a:r>
          </a:p>
        </p:txBody>
      </p:sp>
      <p:sp>
        <p:nvSpPr>
          <p:cNvPr id="111619" name="Content Placeholder 2"/>
          <p:cNvSpPr>
            <a:spLocks noGrp="1"/>
          </p:cNvSpPr>
          <p:nvPr>
            <p:ph idx="1"/>
          </p:nvPr>
        </p:nvSpPr>
        <p:spPr>
          <a:xfrm>
            <a:off x="914400" y="1439863"/>
            <a:ext cx="10350500" cy="4556125"/>
          </a:xfrm>
        </p:spPr>
        <p:txBody>
          <a:bodyPr/>
          <a:lstStyle/>
          <a:p>
            <a:pPr>
              <a:lnSpc>
                <a:spcPct val="100000"/>
              </a:lnSpc>
            </a:pPr>
            <a:r>
              <a:rPr lang="en-IN" smtClean="0"/>
              <a:t>MMLSI and MMpLSA </a:t>
            </a:r>
          </a:p>
          <a:p>
            <a:pPr lvl="1">
              <a:lnSpc>
                <a:spcPct val="100000"/>
              </a:lnSpc>
            </a:pPr>
            <a:r>
              <a:rPr lang="en-IN" smtClean="0"/>
              <a:t>Outperforms single mode and existing multimodal.</a:t>
            </a:r>
          </a:p>
          <a:p>
            <a:pPr>
              <a:lnSpc>
                <a:spcPct val="100000"/>
              </a:lnSpc>
            </a:pPr>
            <a:r>
              <a:rPr lang="en-IN" smtClean="0"/>
              <a:t>LSI, pLSA and multimodal techniques proposed.</a:t>
            </a:r>
          </a:p>
          <a:p>
            <a:pPr lvl="1">
              <a:lnSpc>
                <a:spcPct val="100000"/>
              </a:lnSpc>
            </a:pPr>
            <a:r>
              <a:rPr lang="en-IN" smtClean="0"/>
              <a:t>Memory and computational intensive.</a:t>
            </a:r>
          </a:p>
          <a:p>
            <a:pPr lvl="1">
              <a:lnSpc>
                <a:spcPct val="100000"/>
              </a:lnSpc>
            </a:pPr>
            <a:endParaRPr lang="en-IN" smtClean="0"/>
          </a:p>
          <a:p>
            <a:r>
              <a:rPr lang="en-IN" smtClean="0"/>
              <a:t> TGM</a:t>
            </a:r>
          </a:p>
          <a:p>
            <a:pPr lvl="1">
              <a:lnSpc>
                <a:spcPct val="100000"/>
              </a:lnSpc>
            </a:pPr>
            <a:r>
              <a:rPr lang="en-IN" smtClean="0"/>
              <a:t>Fast and effective retrieval. </a:t>
            </a:r>
          </a:p>
          <a:p>
            <a:pPr lvl="1">
              <a:lnSpc>
                <a:spcPct val="100000"/>
              </a:lnSpc>
            </a:pPr>
            <a:r>
              <a:rPr lang="en-IN" smtClean="0"/>
              <a:t>Scalable.</a:t>
            </a:r>
          </a:p>
          <a:p>
            <a:pPr lvl="1">
              <a:lnSpc>
                <a:spcPct val="100000"/>
              </a:lnSpc>
            </a:pPr>
            <a:r>
              <a:rPr lang="en-IN" smtClean="0"/>
              <a:t>Computationally light intensive.</a:t>
            </a:r>
          </a:p>
          <a:p>
            <a:pPr lvl="1">
              <a:lnSpc>
                <a:spcPct val="100000"/>
              </a:lnSpc>
            </a:pPr>
            <a:r>
              <a:rPr lang="en-IN" smtClean="0"/>
              <a:t>Less resource intensive. </a:t>
            </a:r>
          </a:p>
          <a:p>
            <a:pPr lvl="1"/>
            <a:endParaRPr lang="en-IN"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IN" smtClean="0"/>
              <a:t>Future work</a:t>
            </a:r>
          </a:p>
        </p:txBody>
      </p:sp>
      <p:sp>
        <p:nvSpPr>
          <p:cNvPr id="112643" name="Content Placeholder 2"/>
          <p:cNvSpPr>
            <a:spLocks noGrp="1"/>
          </p:cNvSpPr>
          <p:nvPr>
            <p:ph idx="1"/>
          </p:nvPr>
        </p:nvSpPr>
        <p:spPr/>
        <p:txBody>
          <a:bodyPr/>
          <a:lstStyle/>
          <a:p>
            <a:r>
              <a:rPr lang="en-IN" smtClean="0"/>
              <a:t>Learning approach to determine the size of the concept space.</a:t>
            </a:r>
          </a:p>
          <a:p>
            <a:endParaRPr lang="en-IN" smtClean="0"/>
          </a:p>
          <a:p>
            <a:r>
              <a:rPr lang="en-IN" smtClean="0"/>
              <a:t>Various methods can be explored to determine the weights in TGM.</a:t>
            </a:r>
          </a:p>
          <a:p>
            <a:endParaRPr lang="en-IN" smtClean="0"/>
          </a:p>
          <a:p>
            <a:r>
              <a:rPr lang="en-IN" smtClean="0"/>
              <a:t>Extending the algorithms designed for Video Retrieval .</a:t>
            </a:r>
          </a:p>
          <a:p>
            <a:endParaRPr lang="en-IN"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914400" y="609600"/>
            <a:ext cx="10350500" cy="619125"/>
          </a:xfrm>
        </p:spPr>
        <p:txBody>
          <a:bodyPr/>
          <a:lstStyle/>
          <a:p>
            <a:r>
              <a:rPr lang="en-IN" sz="3600" smtClean="0"/>
              <a:t>Related Publications</a:t>
            </a:r>
          </a:p>
        </p:txBody>
      </p:sp>
      <p:sp>
        <p:nvSpPr>
          <p:cNvPr id="113667" name="Content Placeholder 2"/>
          <p:cNvSpPr>
            <a:spLocks noGrp="1"/>
          </p:cNvSpPr>
          <p:nvPr>
            <p:ph idx="1"/>
          </p:nvPr>
        </p:nvSpPr>
        <p:spPr>
          <a:xfrm>
            <a:off x="914400" y="1454150"/>
            <a:ext cx="10350500" cy="4632325"/>
          </a:xfrm>
        </p:spPr>
        <p:txBody>
          <a:bodyPr/>
          <a:lstStyle/>
          <a:p>
            <a:pPr>
              <a:lnSpc>
                <a:spcPct val="100000"/>
              </a:lnSpc>
            </a:pPr>
            <a:r>
              <a:rPr lang="en-IN" sz="2400" smtClean="0">
                <a:latin typeface="Calibri" panose="020F0502020204030204" pitchFamily="34" charset="0"/>
              </a:rPr>
              <a:t>Suman Karthik, Chandrika Pulla, C.V.Jawahar,</a:t>
            </a:r>
            <a:r>
              <a:rPr lang="en-IN" sz="2400" b="1" smtClean="0">
                <a:latin typeface="Calibri" panose="020F0502020204030204" pitchFamily="34" charset="0"/>
              </a:rPr>
              <a:t> "Incremental On-line semantic Indexing for Image Retrieval in Dynamic. Databases"</a:t>
            </a:r>
            <a:r>
              <a:rPr lang="en-IN" sz="2400" smtClean="0">
                <a:latin typeface="Calibri" panose="020F0502020204030204" pitchFamily="34" charset="0"/>
              </a:rPr>
              <a:t> 4th International Workshop on Semantic Learning and Applications, CVPR, 2008.</a:t>
            </a:r>
          </a:p>
          <a:p>
            <a:pPr>
              <a:lnSpc>
                <a:spcPct val="100000"/>
              </a:lnSpc>
            </a:pPr>
            <a:r>
              <a:rPr lang="en-IN" sz="2400" smtClean="0">
                <a:latin typeface="Calibri" panose="020F0502020204030204" pitchFamily="34" charset="0"/>
              </a:rPr>
              <a:t>Chandrika pulla, C.V.Jawahar,</a:t>
            </a:r>
            <a:r>
              <a:rPr lang="en-IN" sz="2400" b="1" smtClean="0">
                <a:latin typeface="Calibri" panose="020F0502020204030204" pitchFamily="34" charset="0"/>
              </a:rPr>
              <a:t>“Multi Modal Semantic Indexing for Image Retrieval”</a:t>
            </a:r>
            <a:r>
              <a:rPr lang="en-IN" sz="2400" smtClean="0">
                <a:latin typeface="Calibri" panose="020F0502020204030204" pitchFamily="34" charset="0"/>
              </a:rPr>
              <a:t>,In Proceedings of Conference on Image and Video Retrieval(CIVR), 2010.</a:t>
            </a:r>
          </a:p>
          <a:p>
            <a:pPr>
              <a:lnSpc>
                <a:spcPct val="100000"/>
              </a:lnSpc>
            </a:pPr>
            <a:r>
              <a:rPr lang="en-IN" sz="2400" smtClean="0">
                <a:latin typeface="Calibri" panose="020F0502020204030204" pitchFamily="34" charset="0"/>
              </a:rPr>
              <a:t>Chandrika pulla, Suman Karthik, C.V.Jawahar,</a:t>
            </a:r>
            <a:r>
              <a:rPr lang="en-IN" sz="2400" b="1" smtClean="0">
                <a:latin typeface="Calibri" panose="020F0502020204030204" pitchFamily="34" charset="0"/>
              </a:rPr>
              <a:t>“Effective Semantic Indexing for Image Retrieval”</a:t>
            </a:r>
            <a:r>
              <a:rPr lang="en-IN" sz="2400" smtClean="0">
                <a:latin typeface="Calibri" panose="020F0502020204030204" pitchFamily="34" charset="0"/>
              </a:rPr>
              <a:t>, In Proceedings of International Conference on Pattern Recognition(ICPR), 2010.</a:t>
            </a:r>
          </a:p>
          <a:p>
            <a:pPr>
              <a:lnSpc>
                <a:spcPct val="100000"/>
              </a:lnSpc>
            </a:pPr>
            <a:r>
              <a:rPr lang="en-IN" sz="2400" smtClean="0">
                <a:latin typeface="Calibri" panose="020F0502020204030204" pitchFamily="34" charset="0"/>
              </a:rPr>
              <a:t>Chandrika pulla, C.V.Jawahar,</a:t>
            </a:r>
            <a:r>
              <a:rPr lang="en-IN" sz="2400" b="1" smtClean="0">
                <a:latin typeface="Calibri" panose="020F0502020204030204" pitchFamily="34" charset="0"/>
              </a:rPr>
              <a:t>“Tripartite Graph Models for Multi Modal Image Retrieval”</a:t>
            </a:r>
            <a:r>
              <a:rPr lang="en-IN" sz="2400" smtClean="0">
                <a:latin typeface="Calibri" panose="020F0502020204030204" pitchFamily="34" charset="0"/>
              </a:rPr>
              <a:t>, In Proceedings of British Machine Vision Conference(BMVC), 2010.</a:t>
            </a:r>
          </a:p>
          <a:p>
            <a:pPr>
              <a:lnSpc>
                <a:spcPct val="100000"/>
              </a:lnSpc>
            </a:pPr>
            <a:endParaRPr lang="en-IN" sz="2400" smtClean="0">
              <a:latin typeface="Calibri" panose="020F0502020204030204" pitchFamily="34" charset="0"/>
            </a:endParaRPr>
          </a:p>
          <a:p>
            <a:pPr>
              <a:lnSpc>
                <a:spcPct val="100000"/>
              </a:lnSpc>
            </a:pPr>
            <a:endParaRPr lang="en-IN" sz="2400" smtClean="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011238"/>
            <a:ext cx="10350500" cy="5075237"/>
          </a:xfrm>
        </p:spPr>
        <p:txBody>
          <a:bodyPr/>
          <a:lstStyle/>
          <a:p>
            <a:pPr marL="0" indent="0" algn="ctr">
              <a:buFont typeface="Times New Roman" pitchFamily="18" charset="0"/>
              <a:buNone/>
              <a:defRPr/>
            </a:pPr>
            <a:endParaRPr lang="en-IN" dirty="0" smtClean="0"/>
          </a:p>
          <a:p>
            <a:pPr algn="ctr">
              <a:defRPr/>
            </a:pPr>
            <a:endParaRPr lang="en-IN" dirty="0"/>
          </a:p>
          <a:p>
            <a:pPr algn="ctr">
              <a:defRPr/>
            </a:pPr>
            <a:endParaRPr lang="en-IN" dirty="0" smtClean="0"/>
          </a:p>
          <a:p>
            <a:pPr algn="ctr">
              <a:defRPr/>
            </a:pPr>
            <a:endParaRPr lang="en-IN" dirty="0"/>
          </a:p>
          <a:p>
            <a:pPr algn="ctr">
              <a:defRPr/>
            </a:pPr>
            <a:endParaRPr lang="en-IN" dirty="0" smtClean="0"/>
          </a:p>
          <a:p>
            <a:pPr marL="0" indent="0" algn="ctr">
              <a:buFont typeface="Times New Roman" pitchFamily="18" charset="0"/>
              <a:buNone/>
              <a:defRPr/>
            </a:pPr>
            <a:r>
              <a:rPr lang="en-IN" sz="8000" dirty="0" smtClean="0"/>
              <a:t>Thank you </a:t>
            </a:r>
            <a:endParaRPr lang="en-IN" sz="8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914400" y="466725"/>
            <a:ext cx="10350500" cy="1133475"/>
          </a:xfrm>
        </p:spPr>
        <p:txBody>
          <a:bodyPr/>
          <a:lstStyle/>
          <a:p>
            <a:r>
              <a:rPr lang="en-IN" smtClean="0"/>
              <a:t>Contribution</a:t>
            </a:r>
          </a:p>
        </p:txBody>
      </p:sp>
      <p:sp>
        <p:nvSpPr>
          <p:cNvPr id="3" name="Content Placeholder 2"/>
          <p:cNvSpPr>
            <a:spLocks noGrp="1"/>
          </p:cNvSpPr>
          <p:nvPr>
            <p:ph idx="1"/>
          </p:nvPr>
        </p:nvSpPr>
        <p:spPr>
          <a:xfrm>
            <a:off x="914400" y="1743075"/>
            <a:ext cx="10350500" cy="4343400"/>
          </a:xfrm>
        </p:spPr>
        <p:txBody>
          <a:bodyPr/>
          <a:lstStyle/>
          <a:p>
            <a:pPr>
              <a:lnSpc>
                <a:spcPct val="100000"/>
              </a:lnSpc>
              <a:defRPr/>
            </a:pPr>
            <a:r>
              <a:rPr lang="en-IN" sz="2000" dirty="0" smtClean="0"/>
              <a:t>Latent Semantic Indexing(LSI)  is extended to Multi-modal LSI. </a:t>
            </a:r>
          </a:p>
          <a:p>
            <a:pPr>
              <a:lnSpc>
                <a:spcPct val="100000"/>
              </a:lnSpc>
              <a:defRPr/>
            </a:pPr>
            <a:endParaRPr lang="en-IN" sz="2000" dirty="0" smtClean="0"/>
          </a:p>
          <a:p>
            <a:pPr>
              <a:lnSpc>
                <a:spcPct val="100000"/>
              </a:lnSpc>
              <a:defRPr/>
            </a:pPr>
            <a:r>
              <a:rPr lang="en-IN" sz="2000" dirty="0" smtClean="0"/>
              <a:t> </a:t>
            </a:r>
            <a:r>
              <a:rPr lang="en-IN" sz="2000" dirty="0" err="1" smtClean="0"/>
              <a:t>pLSA</a:t>
            </a:r>
            <a:r>
              <a:rPr lang="en-IN" sz="2000" dirty="0" smtClean="0"/>
              <a:t> (probabilistic Latent Semantic Analysis)  is extended to Multi-modal </a:t>
            </a:r>
            <a:r>
              <a:rPr lang="en-IN" sz="2000" dirty="0" err="1" smtClean="0"/>
              <a:t>pLSA</a:t>
            </a:r>
            <a:r>
              <a:rPr lang="en-IN" sz="2000" dirty="0" smtClean="0"/>
              <a:t>.</a:t>
            </a:r>
          </a:p>
          <a:p>
            <a:pPr marL="0" indent="0">
              <a:lnSpc>
                <a:spcPct val="100000"/>
              </a:lnSpc>
              <a:buFont typeface="Times New Roman" pitchFamily="18" charset="0"/>
              <a:buNone/>
              <a:defRPr/>
            </a:pPr>
            <a:endParaRPr lang="en-IN" sz="2000" dirty="0" smtClean="0"/>
          </a:p>
          <a:p>
            <a:pPr>
              <a:lnSpc>
                <a:spcPct val="100000"/>
              </a:lnSpc>
              <a:defRPr/>
            </a:pPr>
            <a:r>
              <a:rPr lang="en-IN" sz="2000" dirty="0" smtClean="0"/>
              <a:t>Extending Bipartite Graph Model to Tripartite Graph Model.</a:t>
            </a:r>
          </a:p>
          <a:p>
            <a:pPr>
              <a:lnSpc>
                <a:spcPct val="100000"/>
              </a:lnSpc>
              <a:defRPr/>
            </a:pPr>
            <a:endParaRPr lang="en-IN" sz="2000" dirty="0" smtClean="0"/>
          </a:p>
          <a:p>
            <a:pPr>
              <a:lnSpc>
                <a:spcPct val="100000"/>
              </a:lnSpc>
              <a:defRPr/>
            </a:pPr>
            <a:r>
              <a:rPr lang="en-IN" sz="2000" dirty="0" smtClean="0"/>
              <a:t>A graph partitioning algorithm is reﬁned for retrieving relevant images from a tripartite graph model.</a:t>
            </a:r>
          </a:p>
          <a:p>
            <a:pPr>
              <a:lnSpc>
                <a:spcPct val="100000"/>
              </a:lnSpc>
              <a:defRPr/>
            </a:pPr>
            <a:endParaRPr lang="en-IN" sz="2000" dirty="0" smtClean="0"/>
          </a:p>
          <a:p>
            <a:pPr>
              <a:lnSpc>
                <a:spcPct val="100000"/>
              </a:lnSpc>
              <a:defRPr/>
            </a:pPr>
            <a:r>
              <a:rPr lang="en-IN" sz="2000" dirty="0"/>
              <a:t>Verification on data sets and </a:t>
            </a:r>
            <a:r>
              <a:rPr lang="en-IN" sz="2000" dirty="0" smtClean="0"/>
              <a:t>comparisons.</a:t>
            </a:r>
            <a:r>
              <a:rPr lang="en-IN" sz="2000" dirty="0"/>
              <a:t/>
            </a:r>
            <a:br>
              <a:rPr lang="en-IN" sz="2000" dirty="0"/>
            </a:br>
            <a:endParaRPr lang="en-IN" sz="2000" dirty="0" smtClean="0"/>
          </a:p>
          <a:p>
            <a:pPr marL="0" indent="0">
              <a:lnSpc>
                <a:spcPct val="100000"/>
              </a:lnSpc>
              <a:buFont typeface="Times New Roman" pitchFamily="18" charset="0"/>
              <a:buNone/>
              <a:defRPr/>
            </a:pPr>
            <a:endParaRPr lang="en-IN" sz="2000" dirty="0" smtClean="0"/>
          </a:p>
          <a:p>
            <a:pPr>
              <a:lnSpc>
                <a:spcPct val="100000"/>
              </a:lnSpc>
              <a:defRPr/>
            </a:pPr>
            <a:endParaRPr lang="en-IN" sz="2000" dirty="0" smtClean="0"/>
          </a:p>
          <a:p>
            <a:pPr>
              <a:lnSpc>
                <a:spcPct val="100000"/>
              </a:lnSpc>
              <a:defRPr/>
            </a:pPr>
            <a:endParaRPr lang="en-IN"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04813" y="325438"/>
            <a:ext cx="10350500" cy="1133475"/>
          </a:xfrm>
        </p:spPr>
        <p:txBody>
          <a:bodyPr/>
          <a:lstStyle/>
          <a:p>
            <a:r>
              <a:rPr lang="en-IN" smtClean="0"/>
              <a:t>Background </a:t>
            </a:r>
          </a:p>
        </p:txBody>
      </p:sp>
      <p:pic>
        <p:nvPicPr>
          <p:cNvPr id="8192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8525" y="1509713"/>
            <a:ext cx="5075238"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1925" name="Object 26"/>
          <p:cNvGraphicFramePr>
            <a:graphicFrameLocks noChangeAspect="1"/>
          </p:cNvGraphicFramePr>
          <p:nvPr/>
        </p:nvGraphicFramePr>
        <p:xfrm>
          <a:off x="7797800" y="2606675"/>
          <a:ext cx="1476375" cy="458788"/>
        </p:xfrm>
        <a:graphic>
          <a:graphicData uri="http://schemas.openxmlformats.org/presentationml/2006/ole">
            <mc:AlternateContent xmlns:mc="http://schemas.openxmlformats.org/markup-compatibility/2006">
              <mc:Choice xmlns:v="urn:schemas-microsoft-com:vml" Requires="v">
                <p:oleObj spid="_x0000_s79881" name="Equation" r:id="rId5" imgW="736600" imgH="228600" progId="Equation.3">
                  <p:embed/>
                </p:oleObj>
              </mc:Choice>
              <mc:Fallback>
                <p:oleObj name="Equation" r:id="rId5" imgW="736600" imgH="228600" progId="Equation.3">
                  <p:embed/>
                  <p:pic>
                    <p:nvPicPr>
                      <p:cNvPr id="0" name="Object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7800" y="2606675"/>
                        <a:ext cx="14763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1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15063" y="4129088"/>
            <a:ext cx="5759450"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26"/>
          <p:cNvGraphicFramePr>
            <a:graphicFrameLocks noChangeAspect="1"/>
          </p:cNvGraphicFramePr>
          <p:nvPr/>
        </p:nvGraphicFramePr>
        <p:xfrm>
          <a:off x="1122363" y="4945063"/>
          <a:ext cx="4211637" cy="595312"/>
        </p:xfrm>
        <a:graphic>
          <a:graphicData uri="http://schemas.openxmlformats.org/presentationml/2006/ole">
            <mc:AlternateContent xmlns:mc="http://schemas.openxmlformats.org/markup-compatibility/2006">
              <mc:Choice xmlns:v="urn:schemas-microsoft-com:vml" Requires="v">
                <p:oleObj spid="_x0000_s79882" name="Equation" r:id="rId8" imgW="2425700" imgH="342900" progId="Equation.3">
                  <p:embed/>
                </p:oleObj>
              </mc:Choice>
              <mc:Fallback>
                <p:oleObj name="Equation" r:id="rId8" imgW="2425700" imgH="342900" progId="Equation.3">
                  <p:embed/>
                  <p:pic>
                    <p:nvPicPr>
                      <p:cNvPr id="0" name="Object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2363" y="4945063"/>
                        <a:ext cx="4211637"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a:spLocks noChangeArrowheads="1"/>
          </p:cNvSpPr>
          <p:nvPr/>
        </p:nvSpPr>
        <p:spPr bwMode="auto">
          <a:xfrm>
            <a:off x="6167438" y="1703388"/>
            <a:ext cx="590391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r>
              <a:rPr lang="en-IN" sz="2000">
                <a:solidFill>
                  <a:schemeClr val="tx1"/>
                </a:solidFill>
                <a:latin typeface="Calibri" panose="020F0502020204030204" pitchFamily="34" charset="0"/>
              </a:rPr>
              <a:t>In Latent semantic Indexing, the term document matrix is decomposed  using singular value decomposition.</a:t>
            </a:r>
          </a:p>
        </p:txBody>
      </p:sp>
      <p:sp>
        <p:nvSpPr>
          <p:cNvPr id="3" name="TextBox 2"/>
          <p:cNvSpPr txBox="1">
            <a:spLocks noChangeArrowheads="1"/>
          </p:cNvSpPr>
          <p:nvPr/>
        </p:nvSpPr>
        <p:spPr bwMode="auto">
          <a:xfrm>
            <a:off x="366713" y="5626100"/>
            <a:ext cx="58912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r>
              <a:rPr lang="en-US" sz="2000">
                <a:solidFill>
                  <a:schemeClr val="tx1"/>
                </a:solidFill>
                <a:latin typeface="Calibri" panose="020F0502020204030204" pitchFamily="34" charset="0"/>
              </a:rPr>
              <a:t> In Probabilistic Latent Semantic Indexing, P(d), P(z|d), </a:t>
            </a:r>
          </a:p>
          <a:p>
            <a:pPr>
              <a:lnSpc>
                <a:spcPct val="100000"/>
              </a:lnSpc>
              <a:spcBef>
                <a:spcPct val="0"/>
              </a:spcBef>
              <a:buClrTx/>
              <a:buSzTx/>
              <a:buFontTx/>
              <a:buNone/>
            </a:pPr>
            <a:r>
              <a:rPr lang="en-US" sz="2000">
                <a:solidFill>
                  <a:schemeClr val="tx1"/>
                </a:solidFill>
                <a:latin typeface="Calibri" panose="020F0502020204030204" pitchFamily="34" charset="0"/>
              </a:rPr>
              <a:t>P(w|z) are computed used EM algorithm.</a:t>
            </a:r>
            <a:endParaRPr lang="en-IN" sz="2000">
              <a:solidFill>
                <a:schemeClr val="tx1"/>
              </a:solidFill>
              <a:latin typeface="Calibri" panose="020F0502020204030204" pitchFamily="34" charset="0"/>
            </a:endParaRPr>
          </a:p>
          <a:p>
            <a:pPr>
              <a:lnSpc>
                <a:spcPct val="100000"/>
              </a:lnSpc>
              <a:spcBef>
                <a:spcPct val="0"/>
              </a:spcBef>
              <a:buClrTx/>
              <a:buSzTx/>
              <a:buFontTx/>
              <a:buNone/>
            </a:pPr>
            <a:endParaRPr lang="en-IN" sz="2000">
              <a:solidFill>
                <a:schemeClr val="tx1"/>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val 49"/>
          <p:cNvSpPr/>
          <p:nvPr/>
        </p:nvSpPr>
        <p:spPr>
          <a:xfrm>
            <a:off x="6846888" y="4368800"/>
            <a:ext cx="1905000" cy="1371600"/>
          </a:xfrm>
          <a:prstGeom prst="ellipse">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solidFill>
                <a:srgbClr val="000000"/>
              </a:solidFill>
            </a:endParaRPr>
          </a:p>
        </p:txBody>
      </p:sp>
      <p:sp>
        <p:nvSpPr>
          <p:cNvPr id="49" name="Oval 48"/>
          <p:cNvSpPr/>
          <p:nvPr/>
        </p:nvSpPr>
        <p:spPr>
          <a:xfrm>
            <a:off x="6850063" y="1244600"/>
            <a:ext cx="1905000" cy="1371600"/>
          </a:xfrm>
          <a:prstGeom prst="ellipse">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solidFill>
                <a:srgbClr val="000000"/>
              </a:solidFill>
            </a:endParaRPr>
          </a:p>
        </p:txBody>
      </p:sp>
      <p:sp>
        <p:nvSpPr>
          <p:cNvPr id="81924" name="Title 1"/>
          <p:cNvSpPr>
            <a:spLocks noGrp="1"/>
          </p:cNvSpPr>
          <p:nvPr>
            <p:ph type="title"/>
          </p:nvPr>
        </p:nvSpPr>
        <p:spPr>
          <a:xfrm>
            <a:off x="2039938" y="431800"/>
            <a:ext cx="7762875" cy="914400"/>
          </a:xfrm>
        </p:spPr>
        <p:txBody>
          <a:bodyPr/>
          <a:lstStyle/>
          <a:p>
            <a:pPr eaLnBrk="1" hangingPunct="1"/>
            <a:r>
              <a:rPr lang="en-US" smtClean="0">
                <a:latin typeface="Arial" panose="020B0604020202020204" pitchFamily="34" charset="0"/>
                <a:cs typeface="Arial" panose="020B0604020202020204" pitchFamily="34" charset="0"/>
              </a:rPr>
              <a:t>Semantic Indexing</a:t>
            </a:r>
          </a:p>
        </p:txBody>
      </p:sp>
      <p:sp>
        <p:nvSpPr>
          <p:cNvPr id="5" name="Rectangle 4"/>
          <p:cNvSpPr/>
          <p:nvPr/>
        </p:nvSpPr>
        <p:spPr>
          <a:xfrm>
            <a:off x="3722688" y="2959100"/>
            <a:ext cx="2286000"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cxnSp>
        <p:nvCxnSpPr>
          <p:cNvPr id="7" name="Straight Connector 6"/>
          <p:cNvCxnSpPr/>
          <p:nvPr/>
        </p:nvCxnSpPr>
        <p:spPr>
          <a:xfrm rot="5400000">
            <a:off x="3609976" y="3454400"/>
            <a:ext cx="989012"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3342482" y="3263106"/>
            <a:ext cx="457200" cy="1587"/>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798888" y="2806700"/>
            <a:ext cx="457200" cy="1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V="1">
            <a:off x="4141788" y="3606800"/>
            <a:ext cx="685800" cy="609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3265488" y="31115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r>
              <a:rPr lang="en-US" sz="1800">
                <a:latin typeface="Calibri" panose="020F0502020204030204" pitchFamily="34" charset="0"/>
              </a:rPr>
              <a:t>w</a:t>
            </a:r>
          </a:p>
        </p:txBody>
      </p:sp>
      <p:sp>
        <p:nvSpPr>
          <p:cNvPr id="20" name="TextBox 19"/>
          <p:cNvSpPr txBox="1">
            <a:spLocks noChangeArrowheads="1"/>
          </p:cNvSpPr>
          <p:nvPr/>
        </p:nvSpPr>
        <p:spPr bwMode="auto">
          <a:xfrm>
            <a:off x="3875088" y="24257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r>
              <a:rPr lang="en-US" sz="1800">
                <a:latin typeface="Calibri" panose="020F0502020204030204" pitchFamily="34" charset="0"/>
              </a:rPr>
              <a:t>d</a:t>
            </a:r>
          </a:p>
        </p:txBody>
      </p:sp>
      <p:sp>
        <p:nvSpPr>
          <p:cNvPr id="21" name="TextBox 20"/>
          <p:cNvSpPr txBox="1">
            <a:spLocks noChangeArrowheads="1"/>
          </p:cNvSpPr>
          <p:nvPr/>
        </p:nvSpPr>
        <p:spPr bwMode="auto">
          <a:xfrm>
            <a:off x="4484688" y="4330700"/>
            <a:ext cx="8397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r>
              <a:rPr lang="en-US" sz="1800">
                <a:latin typeface="Calibri" panose="020F0502020204030204" pitchFamily="34" charset="0"/>
              </a:rPr>
              <a:t>P(w|d)</a:t>
            </a:r>
          </a:p>
        </p:txBody>
      </p:sp>
      <p:pic>
        <p:nvPicPr>
          <p:cNvPr id="23" name="Picture 22" descr="do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425700"/>
            <a:ext cx="8112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dog-best-friend-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17688" y="4025900"/>
            <a:ext cx="749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flowe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9488" y="3416300"/>
            <a:ext cx="6826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Helianthus_divaricatus_plant.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74888" y="2349500"/>
            <a:ext cx="484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dog-dandruff-4.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93888" y="3187700"/>
            <a:ext cx="5302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1450_09_56---Flowers--Keukenhof--Holland-The-Netherlands_web.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55688" y="4330700"/>
            <a:ext cx="533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Straight Arrow Connector 31"/>
          <p:cNvCxnSpPr/>
          <p:nvPr/>
        </p:nvCxnSpPr>
        <p:spPr>
          <a:xfrm>
            <a:off x="2732088" y="3492500"/>
            <a:ext cx="533400" cy="1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54863" y="1473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40663" y="2235200"/>
            <a:ext cx="342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31063" y="2006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64463" y="1397000"/>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45463" y="1701800"/>
            <a:ext cx="5365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12063" y="4521200"/>
            <a:ext cx="3175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descr="flower.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154863" y="4749800"/>
            <a:ext cx="298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16863" y="4978400"/>
            <a:ext cx="2730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18488" y="4597400"/>
            <a:ext cx="29051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370888" y="5130800"/>
            <a:ext cx="1841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459663" y="5207000"/>
            <a:ext cx="4206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9" name="TextBox 32"/>
          <p:cNvSpPr txBox="1">
            <a:spLocks noChangeArrowheads="1"/>
          </p:cNvSpPr>
          <p:nvPr/>
        </p:nvSpPr>
        <p:spPr bwMode="auto">
          <a:xfrm>
            <a:off x="755650" y="6151563"/>
            <a:ext cx="7124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marL="0" lvl="1" eaLnBrk="1" hangingPunct="1">
              <a:lnSpc>
                <a:spcPct val="100000"/>
              </a:lnSpc>
              <a:spcBef>
                <a:spcPct val="0"/>
              </a:spcBef>
              <a:buClrTx/>
              <a:buSzTx/>
              <a:buFontTx/>
              <a:buNone/>
            </a:pPr>
            <a:r>
              <a:rPr lang="en-US" sz="1800" i="1"/>
              <a:t>* </a:t>
            </a:r>
            <a:r>
              <a:rPr lang="en-GB" sz="1800" i="1"/>
              <a:t>Hoffman 1999; Blei, Ng &amp; Jordan, 2004; </a:t>
            </a:r>
            <a:r>
              <a:rPr lang="en-US" sz="1800" i="1"/>
              <a:t>R. Lienhart and M. Slaney,2007</a:t>
            </a:r>
            <a:endParaRPr lang="en-GB" sz="1800" i="1"/>
          </a:p>
          <a:p>
            <a:pPr eaLnBrk="1" hangingPunct="1">
              <a:lnSpc>
                <a:spcPct val="100000"/>
              </a:lnSpc>
              <a:spcBef>
                <a:spcPct val="0"/>
              </a:spcBef>
              <a:buClrTx/>
              <a:buSzTx/>
              <a:buFontTx/>
              <a:buNone/>
            </a:pPr>
            <a:endParaRPr lang="en-US" sz="1800" i="1"/>
          </a:p>
        </p:txBody>
      </p:sp>
      <p:sp>
        <p:nvSpPr>
          <p:cNvPr id="35" name="TextBox 34"/>
          <p:cNvSpPr txBox="1">
            <a:spLocks noChangeArrowheads="1"/>
          </p:cNvSpPr>
          <p:nvPr/>
        </p:nvSpPr>
        <p:spPr bwMode="auto">
          <a:xfrm>
            <a:off x="5856288" y="1549400"/>
            <a:ext cx="882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r>
              <a:rPr lang="en-US" sz="1800">
                <a:latin typeface="Arial" panose="020B0604020202020204" pitchFamily="34" charset="0"/>
              </a:rPr>
              <a:t>Animal</a:t>
            </a:r>
          </a:p>
        </p:txBody>
      </p:sp>
      <p:sp>
        <p:nvSpPr>
          <p:cNvPr id="36" name="TextBox 35"/>
          <p:cNvSpPr txBox="1">
            <a:spLocks noChangeArrowheads="1"/>
          </p:cNvSpPr>
          <p:nvPr/>
        </p:nvSpPr>
        <p:spPr bwMode="auto">
          <a:xfrm>
            <a:off x="5856288" y="5130800"/>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r>
              <a:rPr lang="en-US" sz="1800">
                <a:latin typeface="Arial" panose="020B0604020202020204" pitchFamily="34" charset="0"/>
              </a:rPr>
              <a:t>Flower</a:t>
            </a:r>
          </a:p>
        </p:txBody>
      </p:sp>
      <p:sp>
        <p:nvSpPr>
          <p:cNvPr id="9253" name="Line 37"/>
          <p:cNvSpPr>
            <a:spLocks noChangeShapeType="1"/>
          </p:cNvSpPr>
          <p:nvPr/>
        </p:nvSpPr>
        <p:spPr bwMode="auto">
          <a:xfrm>
            <a:off x="6088063" y="3683000"/>
            <a:ext cx="990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254" name="Line 38"/>
          <p:cNvSpPr>
            <a:spLocks noChangeShapeType="1"/>
          </p:cNvSpPr>
          <p:nvPr/>
        </p:nvSpPr>
        <p:spPr bwMode="auto">
          <a:xfrm flipV="1">
            <a:off x="6088063" y="2768600"/>
            <a:ext cx="914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255" name="Text Box 39"/>
          <p:cNvSpPr txBox="1">
            <a:spLocks noChangeArrowheads="1"/>
          </p:cNvSpPr>
          <p:nvPr/>
        </p:nvSpPr>
        <p:spPr bwMode="auto">
          <a:xfrm>
            <a:off x="677863" y="2540000"/>
            <a:ext cx="1116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r>
              <a:rPr lang="en-US" sz="2000">
                <a:latin typeface="Arial" panose="020B0604020202020204" pitchFamily="34" charset="0"/>
              </a:rPr>
              <a:t>Whippet</a:t>
            </a:r>
          </a:p>
        </p:txBody>
      </p:sp>
      <p:sp>
        <p:nvSpPr>
          <p:cNvPr id="9256" name="Text Box 40"/>
          <p:cNvSpPr txBox="1">
            <a:spLocks noChangeArrowheads="1"/>
          </p:cNvSpPr>
          <p:nvPr/>
        </p:nvSpPr>
        <p:spPr bwMode="auto">
          <a:xfrm>
            <a:off x="1960563" y="2540000"/>
            <a:ext cx="1003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r>
              <a:rPr lang="en-US" sz="2000">
                <a:latin typeface="Arial" panose="020B0604020202020204" pitchFamily="34" charset="0"/>
              </a:rPr>
              <a:t>daffodil</a:t>
            </a:r>
          </a:p>
        </p:txBody>
      </p:sp>
      <p:sp>
        <p:nvSpPr>
          <p:cNvPr id="9257" name="Text Box 41"/>
          <p:cNvSpPr txBox="1">
            <a:spLocks noChangeArrowheads="1"/>
          </p:cNvSpPr>
          <p:nvPr/>
        </p:nvSpPr>
        <p:spPr bwMode="auto">
          <a:xfrm>
            <a:off x="1017588" y="3530600"/>
            <a:ext cx="650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r>
              <a:rPr lang="en-US" sz="2000">
                <a:latin typeface="Arial" panose="020B0604020202020204" pitchFamily="34" charset="0"/>
              </a:rPr>
              <a:t>tulip</a:t>
            </a:r>
          </a:p>
        </p:txBody>
      </p:sp>
      <p:sp>
        <p:nvSpPr>
          <p:cNvPr id="9258" name="Text Box 42"/>
          <p:cNvSpPr txBox="1">
            <a:spLocks noChangeArrowheads="1"/>
          </p:cNvSpPr>
          <p:nvPr/>
        </p:nvSpPr>
        <p:spPr bwMode="auto">
          <a:xfrm>
            <a:off x="1847850" y="3302000"/>
            <a:ext cx="735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r>
              <a:rPr lang="en-US" sz="2000">
                <a:latin typeface="Arial" panose="020B0604020202020204" pitchFamily="34" charset="0"/>
              </a:rPr>
              <a:t>GSD</a:t>
            </a:r>
          </a:p>
        </p:txBody>
      </p:sp>
      <p:sp>
        <p:nvSpPr>
          <p:cNvPr id="9259" name="Text Box 43"/>
          <p:cNvSpPr txBox="1">
            <a:spLocks noChangeArrowheads="1"/>
          </p:cNvSpPr>
          <p:nvPr/>
        </p:nvSpPr>
        <p:spPr bwMode="auto">
          <a:xfrm>
            <a:off x="1592263" y="4216400"/>
            <a:ext cx="1327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r>
              <a:rPr lang="en-US" sz="2000">
                <a:latin typeface="Arial" panose="020B0604020202020204" pitchFamily="34" charset="0"/>
              </a:rPr>
              <a:t>doberman</a:t>
            </a:r>
          </a:p>
        </p:txBody>
      </p:sp>
      <p:sp>
        <p:nvSpPr>
          <p:cNvPr id="9260" name="Text Box 44"/>
          <p:cNvSpPr txBox="1">
            <a:spLocks noChangeArrowheads="1"/>
          </p:cNvSpPr>
          <p:nvPr/>
        </p:nvSpPr>
        <p:spPr bwMode="auto">
          <a:xfrm>
            <a:off x="982663" y="4597400"/>
            <a:ext cx="677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r>
              <a:rPr lang="en-US" sz="2000">
                <a:latin typeface="Arial" panose="020B0604020202020204" pitchFamily="34" charset="0"/>
              </a:rPr>
              <a:t>rose</a:t>
            </a:r>
          </a:p>
        </p:txBody>
      </p:sp>
      <p:sp>
        <p:nvSpPr>
          <p:cNvPr id="9261" name="Text Box 45"/>
          <p:cNvSpPr txBox="1">
            <a:spLocks noChangeArrowheads="1"/>
          </p:cNvSpPr>
          <p:nvPr/>
        </p:nvSpPr>
        <p:spPr bwMode="auto">
          <a:xfrm>
            <a:off x="7078663" y="1549400"/>
            <a:ext cx="1116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r>
              <a:rPr lang="en-US" sz="2000">
                <a:latin typeface="Arial" panose="020B0604020202020204" pitchFamily="34" charset="0"/>
              </a:rPr>
              <a:t>Whippet</a:t>
            </a:r>
          </a:p>
        </p:txBody>
      </p:sp>
      <p:sp>
        <p:nvSpPr>
          <p:cNvPr id="9262" name="Text Box 46"/>
          <p:cNvSpPr txBox="1">
            <a:spLocks noChangeArrowheads="1"/>
          </p:cNvSpPr>
          <p:nvPr/>
        </p:nvSpPr>
        <p:spPr bwMode="auto">
          <a:xfrm>
            <a:off x="7231063" y="1930400"/>
            <a:ext cx="1327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r>
              <a:rPr lang="en-US" sz="2000">
                <a:latin typeface="Arial" panose="020B0604020202020204" pitchFamily="34" charset="0"/>
              </a:rPr>
              <a:t>doberman</a:t>
            </a:r>
          </a:p>
        </p:txBody>
      </p:sp>
      <p:sp>
        <p:nvSpPr>
          <p:cNvPr id="9264" name="Text Box 48"/>
          <p:cNvSpPr txBox="1">
            <a:spLocks noChangeArrowheads="1"/>
          </p:cNvSpPr>
          <p:nvPr/>
        </p:nvSpPr>
        <p:spPr bwMode="auto">
          <a:xfrm>
            <a:off x="7993063" y="1701800"/>
            <a:ext cx="735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r>
              <a:rPr lang="en-US" sz="2000">
                <a:latin typeface="Arial" panose="020B0604020202020204" pitchFamily="34" charset="0"/>
              </a:rPr>
              <a:t>GSD</a:t>
            </a:r>
          </a:p>
        </p:txBody>
      </p:sp>
      <p:sp>
        <p:nvSpPr>
          <p:cNvPr id="9265" name="Text Box 49"/>
          <p:cNvSpPr txBox="1">
            <a:spLocks noChangeArrowheads="1"/>
          </p:cNvSpPr>
          <p:nvPr/>
        </p:nvSpPr>
        <p:spPr bwMode="auto">
          <a:xfrm>
            <a:off x="7231063" y="4597400"/>
            <a:ext cx="1003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r>
              <a:rPr lang="en-US" sz="2000">
                <a:latin typeface="Arial" panose="020B0604020202020204" pitchFamily="34" charset="0"/>
              </a:rPr>
              <a:t>daffodil</a:t>
            </a:r>
          </a:p>
        </p:txBody>
      </p:sp>
      <p:sp>
        <p:nvSpPr>
          <p:cNvPr id="9266" name="Text Box 50"/>
          <p:cNvSpPr txBox="1">
            <a:spLocks noChangeArrowheads="1"/>
          </p:cNvSpPr>
          <p:nvPr/>
        </p:nvSpPr>
        <p:spPr bwMode="auto">
          <a:xfrm>
            <a:off x="7078663" y="5054600"/>
            <a:ext cx="650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r>
              <a:rPr lang="en-US" sz="2000">
                <a:latin typeface="Arial" panose="020B0604020202020204" pitchFamily="34" charset="0"/>
              </a:rPr>
              <a:t>tulip</a:t>
            </a:r>
          </a:p>
        </p:txBody>
      </p:sp>
      <p:sp>
        <p:nvSpPr>
          <p:cNvPr id="9267" name="Text Box 51"/>
          <p:cNvSpPr txBox="1">
            <a:spLocks noChangeArrowheads="1"/>
          </p:cNvSpPr>
          <p:nvPr/>
        </p:nvSpPr>
        <p:spPr bwMode="auto">
          <a:xfrm>
            <a:off x="7764463" y="5054600"/>
            <a:ext cx="677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r>
              <a:rPr lang="en-US" sz="2000">
                <a:latin typeface="Arial" panose="020B0604020202020204" pitchFamily="34" charset="0"/>
              </a:rPr>
              <a:t>rose</a:t>
            </a:r>
          </a:p>
        </p:txBody>
      </p:sp>
      <p:sp>
        <p:nvSpPr>
          <p:cNvPr id="9268" name="Text Box 52"/>
          <p:cNvSpPr txBox="1">
            <a:spLocks noChangeArrowheads="1"/>
          </p:cNvSpPr>
          <p:nvPr/>
        </p:nvSpPr>
        <p:spPr bwMode="auto">
          <a:xfrm>
            <a:off x="3954463" y="4749800"/>
            <a:ext cx="196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eaLnBrk="1" hangingPunct="1">
              <a:lnSpc>
                <a:spcPct val="100000"/>
              </a:lnSpc>
              <a:spcBef>
                <a:spcPct val="0"/>
              </a:spcBef>
              <a:buClrTx/>
              <a:buSzTx/>
              <a:buFontTx/>
              <a:buNone/>
            </a:pPr>
            <a:r>
              <a:rPr lang="en-US" sz="2000">
                <a:latin typeface="Arial" panose="020B0604020202020204" pitchFamily="34" charset="0"/>
              </a:rPr>
              <a:t>LSI, pLSA, LDA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55"/>
                                        </p:tgtEl>
                                        <p:attrNameLst>
                                          <p:attrName>style.visibility</p:attrName>
                                        </p:attrNameLst>
                                      </p:cBhvr>
                                      <p:to>
                                        <p:strVal val="visible"/>
                                      </p:to>
                                    </p:set>
                                    <p:animEffect transition="in" filter="fade">
                                      <p:cBhvr>
                                        <p:cTn id="7" dur="500"/>
                                        <p:tgtEl>
                                          <p:spTgt spid="92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56"/>
                                        </p:tgtEl>
                                        <p:attrNameLst>
                                          <p:attrName>style.visibility</p:attrName>
                                        </p:attrNameLst>
                                      </p:cBhvr>
                                      <p:to>
                                        <p:strVal val="visible"/>
                                      </p:to>
                                    </p:set>
                                    <p:animEffect transition="in" filter="fade">
                                      <p:cBhvr>
                                        <p:cTn id="10" dur="500"/>
                                        <p:tgtEl>
                                          <p:spTgt spid="925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257"/>
                                        </p:tgtEl>
                                        <p:attrNameLst>
                                          <p:attrName>style.visibility</p:attrName>
                                        </p:attrNameLst>
                                      </p:cBhvr>
                                      <p:to>
                                        <p:strVal val="visible"/>
                                      </p:to>
                                    </p:set>
                                    <p:animEffect transition="in" filter="fade">
                                      <p:cBhvr>
                                        <p:cTn id="13" dur="500"/>
                                        <p:tgtEl>
                                          <p:spTgt spid="925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258"/>
                                        </p:tgtEl>
                                        <p:attrNameLst>
                                          <p:attrName>style.visibility</p:attrName>
                                        </p:attrNameLst>
                                      </p:cBhvr>
                                      <p:to>
                                        <p:strVal val="visible"/>
                                      </p:to>
                                    </p:set>
                                    <p:animEffect transition="in" filter="fade">
                                      <p:cBhvr>
                                        <p:cTn id="16" dur="500"/>
                                        <p:tgtEl>
                                          <p:spTgt spid="92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260"/>
                                        </p:tgtEl>
                                        <p:attrNameLst>
                                          <p:attrName>style.visibility</p:attrName>
                                        </p:attrNameLst>
                                      </p:cBhvr>
                                      <p:to>
                                        <p:strVal val="visible"/>
                                      </p:to>
                                    </p:set>
                                    <p:animEffect transition="in" filter="fade">
                                      <p:cBhvr>
                                        <p:cTn id="19" dur="500"/>
                                        <p:tgtEl>
                                          <p:spTgt spid="926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259"/>
                                        </p:tgtEl>
                                        <p:attrNameLst>
                                          <p:attrName>style.visibility</p:attrName>
                                        </p:attrNameLst>
                                      </p:cBhvr>
                                      <p:to>
                                        <p:strVal val="visible"/>
                                      </p:to>
                                    </p:set>
                                    <p:animEffect transition="in" filter="fade">
                                      <p:cBhvr>
                                        <p:cTn id="22" dur="500"/>
                                        <p:tgtEl>
                                          <p:spTgt spid="9259"/>
                                        </p:tgtEl>
                                      </p:cBhvr>
                                    </p:animEffect>
                                  </p:childTnLst>
                                </p:cTn>
                              </p:par>
                            </p:childTnLst>
                          </p:cTn>
                        </p:par>
                        <p:par>
                          <p:cTn id="23" fill="hold" nodeType="afterGroup">
                            <p:stCondLst>
                              <p:cond delay="500"/>
                            </p:stCondLst>
                            <p:childTnLst>
                              <p:par>
                                <p:cTn id="24" presetID="3" presetClass="entr" presetSubtype="10"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blinds(horizontal)">
                                      <p:cBhvr>
                                        <p:cTn id="26" dur="500"/>
                                        <p:tgtEl>
                                          <p:spTgt spid="32"/>
                                        </p:tgtEl>
                                      </p:cBhvr>
                                    </p:animEffect>
                                  </p:childTnLst>
                                </p:cTn>
                              </p:par>
                            </p:childTnLst>
                          </p:cTn>
                        </p:par>
                        <p:par>
                          <p:cTn id="27" fill="hold" nodeType="afterGroup">
                            <p:stCondLst>
                              <p:cond delay="1000"/>
                            </p:stCondLst>
                            <p:childTnLst>
                              <p:par>
                                <p:cTn id="28" presetID="3" presetClass="entr" presetSubtype="1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par>
                                <p:cTn id="31" presetID="3" presetClass="entr" presetSubtype="1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par>
                                <p:cTn id="34" presetID="3" presetClass="entr" presetSubtype="1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linds(horizontal)">
                                      <p:cBhvr>
                                        <p:cTn id="36" dur="500"/>
                                        <p:tgtEl>
                                          <p:spTgt spid="11"/>
                                        </p:tgtEl>
                                      </p:cBhvr>
                                    </p:animEffect>
                                  </p:childTnLst>
                                </p:cTn>
                              </p:par>
                              <p:par>
                                <p:cTn id="37" presetID="3" presetClass="entr" presetSubtype="1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linds(horizontal)">
                                      <p:cBhvr>
                                        <p:cTn id="39" dur="500"/>
                                        <p:tgtEl>
                                          <p:spTgt spid="13"/>
                                        </p:tgtEl>
                                      </p:cBhvr>
                                    </p:animEffect>
                                  </p:childTnLst>
                                </p:cTn>
                              </p:par>
                              <p:par>
                                <p:cTn id="40" presetID="3" presetClass="entr" presetSubtype="1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linds(horizontal)">
                                      <p:cBhvr>
                                        <p:cTn id="45" dur="500"/>
                                        <p:tgtEl>
                                          <p:spTgt spid="19"/>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linds(horizontal)">
                                      <p:cBhvr>
                                        <p:cTn id="48" dur="500"/>
                                        <p:tgtEl>
                                          <p:spTgt spid="21"/>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linds(horizontal)">
                                      <p:cBhvr>
                                        <p:cTn id="51" dur="500"/>
                                        <p:tgtEl>
                                          <p:spTgt spid="2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254"/>
                                        </p:tgtEl>
                                        <p:attrNameLst>
                                          <p:attrName>style.visibility</p:attrName>
                                        </p:attrNameLst>
                                      </p:cBhvr>
                                      <p:to>
                                        <p:strVal val="visible"/>
                                      </p:to>
                                    </p:set>
                                    <p:animEffect transition="in" filter="fade">
                                      <p:cBhvr>
                                        <p:cTn id="54" dur="500"/>
                                        <p:tgtEl>
                                          <p:spTgt spid="925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253"/>
                                        </p:tgtEl>
                                        <p:attrNameLst>
                                          <p:attrName>style.visibility</p:attrName>
                                        </p:attrNameLst>
                                      </p:cBhvr>
                                      <p:to>
                                        <p:strVal val="visible"/>
                                      </p:to>
                                    </p:set>
                                    <p:animEffect transition="in" filter="fade">
                                      <p:cBhvr>
                                        <p:cTn id="57" dur="500"/>
                                        <p:tgtEl>
                                          <p:spTgt spid="9253"/>
                                        </p:tgtEl>
                                      </p:cBhvr>
                                    </p:animEffect>
                                  </p:childTnLst>
                                </p:cTn>
                              </p:par>
                            </p:childTnLst>
                          </p:cTn>
                        </p:par>
                        <p:par>
                          <p:cTn id="58" fill="hold" nodeType="afterGroup">
                            <p:stCondLst>
                              <p:cond delay="1500"/>
                            </p:stCondLst>
                            <p:childTnLst>
                              <p:par>
                                <p:cTn id="59" presetID="10" presetClass="entr" presetSubtype="0" fill="hold" grpId="0" nodeType="afterEffect">
                                  <p:stCondLst>
                                    <p:cond delay="0"/>
                                  </p:stCondLst>
                                  <p:childTnLst>
                                    <p:set>
                                      <p:cBhvr>
                                        <p:cTn id="60" dur="1" fill="hold">
                                          <p:stCondLst>
                                            <p:cond delay="0"/>
                                          </p:stCondLst>
                                        </p:cTn>
                                        <p:tgtEl>
                                          <p:spTgt spid="9261"/>
                                        </p:tgtEl>
                                        <p:attrNameLst>
                                          <p:attrName>style.visibility</p:attrName>
                                        </p:attrNameLst>
                                      </p:cBhvr>
                                      <p:to>
                                        <p:strVal val="visible"/>
                                      </p:to>
                                    </p:set>
                                    <p:animEffect transition="in" filter="fade">
                                      <p:cBhvr>
                                        <p:cTn id="61" dur="500"/>
                                        <p:tgtEl>
                                          <p:spTgt spid="926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264"/>
                                        </p:tgtEl>
                                        <p:attrNameLst>
                                          <p:attrName>style.visibility</p:attrName>
                                        </p:attrNameLst>
                                      </p:cBhvr>
                                      <p:to>
                                        <p:strVal val="visible"/>
                                      </p:to>
                                    </p:set>
                                    <p:animEffect transition="in" filter="fade">
                                      <p:cBhvr>
                                        <p:cTn id="64" dur="500"/>
                                        <p:tgtEl>
                                          <p:spTgt spid="926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262"/>
                                        </p:tgtEl>
                                        <p:attrNameLst>
                                          <p:attrName>style.visibility</p:attrName>
                                        </p:attrNameLst>
                                      </p:cBhvr>
                                      <p:to>
                                        <p:strVal val="visible"/>
                                      </p:to>
                                    </p:set>
                                    <p:animEffect transition="in" filter="fade">
                                      <p:cBhvr>
                                        <p:cTn id="67" dur="500"/>
                                        <p:tgtEl>
                                          <p:spTgt spid="926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9265"/>
                                        </p:tgtEl>
                                        <p:attrNameLst>
                                          <p:attrName>style.visibility</p:attrName>
                                        </p:attrNameLst>
                                      </p:cBhvr>
                                      <p:to>
                                        <p:strVal val="visible"/>
                                      </p:to>
                                    </p:set>
                                    <p:animEffect transition="in" filter="fade">
                                      <p:cBhvr>
                                        <p:cTn id="70" dur="500"/>
                                        <p:tgtEl>
                                          <p:spTgt spid="926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9266"/>
                                        </p:tgtEl>
                                        <p:attrNameLst>
                                          <p:attrName>style.visibility</p:attrName>
                                        </p:attrNameLst>
                                      </p:cBhvr>
                                      <p:to>
                                        <p:strVal val="visible"/>
                                      </p:to>
                                    </p:set>
                                    <p:animEffect transition="in" filter="fade">
                                      <p:cBhvr>
                                        <p:cTn id="73" dur="500"/>
                                        <p:tgtEl>
                                          <p:spTgt spid="926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267"/>
                                        </p:tgtEl>
                                        <p:attrNameLst>
                                          <p:attrName>style.visibility</p:attrName>
                                        </p:attrNameLst>
                                      </p:cBhvr>
                                      <p:to>
                                        <p:strVal val="visible"/>
                                      </p:to>
                                    </p:set>
                                    <p:animEffect transition="in" filter="fade">
                                      <p:cBhvr>
                                        <p:cTn id="76" dur="500"/>
                                        <p:tgtEl>
                                          <p:spTgt spid="9267"/>
                                        </p:tgtEl>
                                      </p:cBhvr>
                                    </p:animEffect>
                                  </p:childTnLst>
                                </p:cTn>
                              </p:par>
                            </p:childTnLst>
                          </p:cTn>
                        </p:par>
                        <p:par>
                          <p:cTn id="77" fill="hold" nodeType="afterGroup">
                            <p:stCondLst>
                              <p:cond delay="2000"/>
                            </p:stCondLst>
                            <p:childTnLst>
                              <p:par>
                                <p:cTn id="78" presetID="2" presetClass="entr" presetSubtype="2"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additive="base">
                                        <p:cTn id="80" dur="500" fill="hold"/>
                                        <p:tgtEl>
                                          <p:spTgt spid="49"/>
                                        </p:tgtEl>
                                        <p:attrNameLst>
                                          <p:attrName>ppt_x</p:attrName>
                                        </p:attrNameLst>
                                      </p:cBhvr>
                                      <p:tavLst>
                                        <p:tav tm="0">
                                          <p:val>
                                            <p:strVal val="1+#ppt_w/2"/>
                                          </p:val>
                                        </p:tav>
                                        <p:tav tm="100000">
                                          <p:val>
                                            <p:strVal val="#ppt_x"/>
                                          </p:val>
                                        </p:tav>
                                      </p:tavLst>
                                    </p:anim>
                                    <p:anim calcmode="lin" valueType="num">
                                      <p:cBhvr additive="base">
                                        <p:cTn id="81" dur="500" fill="hold"/>
                                        <p:tgtEl>
                                          <p:spTgt spid="49"/>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0"/>
                                  </p:stCondLst>
                                  <p:childTnLst>
                                    <p:set>
                                      <p:cBhvr>
                                        <p:cTn id="83" dur="1" fill="hold">
                                          <p:stCondLst>
                                            <p:cond delay="0"/>
                                          </p:stCondLst>
                                        </p:cTn>
                                        <p:tgtEl>
                                          <p:spTgt spid="50"/>
                                        </p:tgtEl>
                                        <p:attrNameLst>
                                          <p:attrName>style.visibility</p:attrName>
                                        </p:attrNameLst>
                                      </p:cBhvr>
                                      <p:to>
                                        <p:strVal val="visible"/>
                                      </p:to>
                                    </p:set>
                                    <p:anim calcmode="lin" valueType="num">
                                      <p:cBhvr additive="base">
                                        <p:cTn id="84" dur="500" fill="hold"/>
                                        <p:tgtEl>
                                          <p:spTgt spid="50"/>
                                        </p:tgtEl>
                                        <p:attrNameLst>
                                          <p:attrName>ppt_x</p:attrName>
                                        </p:attrNameLst>
                                      </p:cBhvr>
                                      <p:tavLst>
                                        <p:tav tm="0">
                                          <p:val>
                                            <p:strVal val="1+#ppt_w/2"/>
                                          </p:val>
                                        </p:tav>
                                        <p:tav tm="100000">
                                          <p:val>
                                            <p:strVal val="#ppt_x"/>
                                          </p:val>
                                        </p:tav>
                                      </p:tavLst>
                                    </p:anim>
                                    <p:anim calcmode="lin" valueType="num">
                                      <p:cBhvr additive="base">
                                        <p:cTn id="85" dur="500" fill="hold"/>
                                        <p:tgtEl>
                                          <p:spTgt spid="50"/>
                                        </p:tgtEl>
                                        <p:attrNameLst>
                                          <p:attrName>ppt_y</p:attrName>
                                        </p:attrNameLst>
                                      </p:cBhvr>
                                      <p:tavLst>
                                        <p:tav tm="0">
                                          <p:val>
                                            <p:strVal val="#ppt_y"/>
                                          </p:val>
                                        </p:tav>
                                        <p:tav tm="100000">
                                          <p:val>
                                            <p:strVal val="#ppt_y"/>
                                          </p:val>
                                        </p:tav>
                                      </p:tavLst>
                                    </p:anim>
                                  </p:childTnLst>
                                </p:cTn>
                              </p:par>
                              <p:par>
                                <p:cTn id="86" presetID="10" presetClass="entr" presetSubtype="0" fill="hold" grpId="0"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500"/>
                                        <p:tgtEl>
                                          <p:spTgt spid="3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9249"/>
                                        </p:tgtEl>
                                        <p:attrNameLst>
                                          <p:attrName>style.visibility</p:attrName>
                                        </p:attrNameLst>
                                      </p:cBhvr>
                                      <p:to>
                                        <p:strVal val="visible"/>
                                      </p:to>
                                    </p:set>
                                    <p:animEffect transition="in" filter="fade">
                                      <p:cBhvr>
                                        <p:cTn id="94" dur="500"/>
                                        <p:tgtEl>
                                          <p:spTgt spid="9249"/>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xit" presetSubtype="0" fill="hold" grpId="1" nodeType="clickEffect">
                                  <p:stCondLst>
                                    <p:cond delay="0"/>
                                  </p:stCondLst>
                                  <p:childTnLst>
                                    <p:animEffect transition="out" filter="fade">
                                      <p:cBhvr>
                                        <p:cTn id="98" dur="500"/>
                                        <p:tgtEl>
                                          <p:spTgt spid="9255"/>
                                        </p:tgtEl>
                                      </p:cBhvr>
                                    </p:animEffect>
                                    <p:set>
                                      <p:cBhvr>
                                        <p:cTn id="99" dur="1" fill="hold">
                                          <p:stCondLst>
                                            <p:cond delay="499"/>
                                          </p:stCondLst>
                                        </p:cTn>
                                        <p:tgtEl>
                                          <p:spTgt spid="9255"/>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9257"/>
                                        </p:tgtEl>
                                      </p:cBhvr>
                                    </p:animEffect>
                                    <p:set>
                                      <p:cBhvr>
                                        <p:cTn id="102" dur="1" fill="hold">
                                          <p:stCondLst>
                                            <p:cond delay="499"/>
                                          </p:stCondLst>
                                        </p:cTn>
                                        <p:tgtEl>
                                          <p:spTgt spid="9257"/>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9256"/>
                                        </p:tgtEl>
                                      </p:cBhvr>
                                    </p:animEffect>
                                    <p:set>
                                      <p:cBhvr>
                                        <p:cTn id="105" dur="1" fill="hold">
                                          <p:stCondLst>
                                            <p:cond delay="499"/>
                                          </p:stCondLst>
                                        </p:cTn>
                                        <p:tgtEl>
                                          <p:spTgt spid="9256"/>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9258"/>
                                        </p:tgtEl>
                                      </p:cBhvr>
                                    </p:animEffect>
                                    <p:set>
                                      <p:cBhvr>
                                        <p:cTn id="108" dur="1" fill="hold">
                                          <p:stCondLst>
                                            <p:cond delay="499"/>
                                          </p:stCondLst>
                                        </p:cTn>
                                        <p:tgtEl>
                                          <p:spTgt spid="9258"/>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9260"/>
                                        </p:tgtEl>
                                      </p:cBhvr>
                                    </p:animEffect>
                                    <p:set>
                                      <p:cBhvr>
                                        <p:cTn id="111" dur="1" fill="hold">
                                          <p:stCondLst>
                                            <p:cond delay="499"/>
                                          </p:stCondLst>
                                        </p:cTn>
                                        <p:tgtEl>
                                          <p:spTgt spid="9260"/>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9259"/>
                                        </p:tgtEl>
                                      </p:cBhvr>
                                    </p:animEffect>
                                    <p:set>
                                      <p:cBhvr>
                                        <p:cTn id="114" dur="1" fill="hold">
                                          <p:stCondLst>
                                            <p:cond delay="499"/>
                                          </p:stCondLst>
                                        </p:cTn>
                                        <p:tgtEl>
                                          <p:spTgt spid="9259"/>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9261"/>
                                        </p:tgtEl>
                                      </p:cBhvr>
                                    </p:animEffect>
                                    <p:set>
                                      <p:cBhvr>
                                        <p:cTn id="117" dur="1" fill="hold">
                                          <p:stCondLst>
                                            <p:cond delay="499"/>
                                          </p:stCondLst>
                                        </p:cTn>
                                        <p:tgtEl>
                                          <p:spTgt spid="9261"/>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9264"/>
                                        </p:tgtEl>
                                      </p:cBhvr>
                                    </p:animEffect>
                                    <p:set>
                                      <p:cBhvr>
                                        <p:cTn id="120" dur="1" fill="hold">
                                          <p:stCondLst>
                                            <p:cond delay="499"/>
                                          </p:stCondLst>
                                        </p:cTn>
                                        <p:tgtEl>
                                          <p:spTgt spid="9264"/>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9262"/>
                                        </p:tgtEl>
                                      </p:cBhvr>
                                    </p:animEffect>
                                    <p:set>
                                      <p:cBhvr>
                                        <p:cTn id="123" dur="1" fill="hold">
                                          <p:stCondLst>
                                            <p:cond delay="499"/>
                                          </p:stCondLst>
                                        </p:cTn>
                                        <p:tgtEl>
                                          <p:spTgt spid="9262"/>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9265"/>
                                        </p:tgtEl>
                                      </p:cBhvr>
                                    </p:animEffect>
                                    <p:set>
                                      <p:cBhvr>
                                        <p:cTn id="126" dur="1" fill="hold">
                                          <p:stCondLst>
                                            <p:cond delay="499"/>
                                          </p:stCondLst>
                                        </p:cTn>
                                        <p:tgtEl>
                                          <p:spTgt spid="9265"/>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9266"/>
                                        </p:tgtEl>
                                      </p:cBhvr>
                                    </p:animEffect>
                                    <p:set>
                                      <p:cBhvr>
                                        <p:cTn id="129" dur="1" fill="hold">
                                          <p:stCondLst>
                                            <p:cond delay="499"/>
                                          </p:stCondLst>
                                        </p:cTn>
                                        <p:tgtEl>
                                          <p:spTgt spid="9266"/>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9267"/>
                                        </p:tgtEl>
                                      </p:cBhvr>
                                    </p:animEffect>
                                    <p:set>
                                      <p:cBhvr>
                                        <p:cTn id="132" dur="1" fill="hold">
                                          <p:stCondLst>
                                            <p:cond delay="499"/>
                                          </p:stCondLst>
                                        </p:cTn>
                                        <p:tgtEl>
                                          <p:spTgt spid="9267"/>
                                        </p:tgtEl>
                                        <p:attrNameLst>
                                          <p:attrName>style.visibility</p:attrName>
                                        </p:attrNameLst>
                                      </p:cBhvr>
                                      <p:to>
                                        <p:strVal val="hidden"/>
                                      </p:to>
                                    </p:set>
                                  </p:childTnLst>
                                </p:cTn>
                              </p:par>
                              <p:par>
                                <p:cTn id="133" presetID="10" presetClass="entr" presetSubtype="0" fill="hold" nodeType="withEffect">
                                  <p:stCondLst>
                                    <p:cond delay="0"/>
                                  </p:stCondLst>
                                  <p:childTnLst>
                                    <p:set>
                                      <p:cBhvr>
                                        <p:cTn id="134" dur="1" fill="hold">
                                          <p:stCondLst>
                                            <p:cond delay="0"/>
                                          </p:stCondLst>
                                        </p:cTn>
                                        <p:tgtEl>
                                          <p:spTgt spid="23"/>
                                        </p:tgtEl>
                                        <p:attrNameLst>
                                          <p:attrName>style.visibility</p:attrName>
                                        </p:attrNameLst>
                                      </p:cBhvr>
                                      <p:to>
                                        <p:strVal val="visible"/>
                                      </p:to>
                                    </p:set>
                                    <p:animEffect transition="in" filter="fade">
                                      <p:cBhvr>
                                        <p:cTn id="135" dur="500"/>
                                        <p:tgtEl>
                                          <p:spTgt spid="23"/>
                                        </p:tgtEl>
                                      </p:cBhvr>
                                    </p:animEffect>
                                  </p:childTnLst>
                                </p:cTn>
                              </p:par>
                              <p:par>
                                <p:cTn id="136" presetID="10" presetClass="entr" presetSubtype="0" fill="hold" nodeType="withEffect">
                                  <p:stCondLst>
                                    <p:cond delay="0"/>
                                  </p:stCondLst>
                                  <p:childTnLst>
                                    <p:set>
                                      <p:cBhvr>
                                        <p:cTn id="137" dur="1" fill="hold">
                                          <p:stCondLst>
                                            <p:cond delay="0"/>
                                          </p:stCondLst>
                                        </p:cTn>
                                        <p:tgtEl>
                                          <p:spTgt spid="24"/>
                                        </p:tgtEl>
                                        <p:attrNameLst>
                                          <p:attrName>style.visibility</p:attrName>
                                        </p:attrNameLst>
                                      </p:cBhvr>
                                      <p:to>
                                        <p:strVal val="visible"/>
                                      </p:to>
                                    </p:set>
                                    <p:animEffect transition="in" filter="fade">
                                      <p:cBhvr>
                                        <p:cTn id="138" dur="500"/>
                                        <p:tgtEl>
                                          <p:spTgt spid="24"/>
                                        </p:tgtEl>
                                      </p:cBhvr>
                                    </p:animEffect>
                                  </p:childTnLst>
                                </p:cTn>
                              </p:par>
                              <p:par>
                                <p:cTn id="139" presetID="10" presetClass="entr" presetSubtype="0" fill="hold" nodeType="withEffect">
                                  <p:stCondLst>
                                    <p:cond delay="0"/>
                                  </p:stCondLst>
                                  <p:childTnLst>
                                    <p:set>
                                      <p:cBhvr>
                                        <p:cTn id="140" dur="1" fill="hold">
                                          <p:stCondLst>
                                            <p:cond delay="0"/>
                                          </p:stCondLst>
                                        </p:cTn>
                                        <p:tgtEl>
                                          <p:spTgt spid="25"/>
                                        </p:tgtEl>
                                        <p:attrNameLst>
                                          <p:attrName>style.visibility</p:attrName>
                                        </p:attrNameLst>
                                      </p:cBhvr>
                                      <p:to>
                                        <p:strVal val="visible"/>
                                      </p:to>
                                    </p:set>
                                    <p:animEffect transition="in" filter="fade">
                                      <p:cBhvr>
                                        <p:cTn id="141" dur="500"/>
                                        <p:tgtEl>
                                          <p:spTgt spid="25"/>
                                        </p:tgtEl>
                                      </p:cBhvr>
                                    </p:animEffect>
                                  </p:childTnLst>
                                </p:cTn>
                              </p:par>
                              <p:par>
                                <p:cTn id="142" presetID="10" presetClass="entr" presetSubtype="0" fill="hold" nodeType="withEffect">
                                  <p:stCondLst>
                                    <p:cond delay="0"/>
                                  </p:stCondLst>
                                  <p:childTnLst>
                                    <p:set>
                                      <p:cBhvr>
                                        <p:cTn id="143" dur="1" fill="hold">
                                          <p:stCondLst>
                                            <p:cond delay="0"/>
                                          </p:stCondLst>
                                        </p:cTn>
                                        <p:tgtEl>
                                          <p:spTgt spid="26"/>
                                        </p:tgtEl>
                                        <p:attrNameLst>
                                          <p:attrName>style.visibility</p:attrName>
                                        </p:attrNameLst>
                                      </p:cBhvr>
                                      <p:to>
                                        <p:strVal val="visible"/>
                                      </p:to>
                                    </p:set>
                                    <p:animEffect transition="in" filter="fade">
                                      <p:cBhvr>
                                        <p:cTn id="144" dur="500"/>
                                        <p:tgtEl>
                                          <p:spTgt spid="26"/>
                                        </p:tgtEl>
                                      </p:cBhvr>
                                    </p:animEffect>
                                  </p:childTnLst>
                                </p:cTn>
                              </p:par>
                              <p:par>
                                <p:cTn id="145" presetID="10" presetClass="entr" presetSubtype="0" fill="hold" nodeType="withEffect">
                                  <p:stCondLst>
                                    <p:cond delay="0"/>
                                  </p:stCondLst>
                                  <p:childTnLst>
                                    <p:set>
                                      <p:cBhvr>
                                        <p:cTn id="146" dur="1" fill="hold">
                                          <p:stCondLst>
                                            <p:cond delay="0"/>
                                          </p:stCondLst>
                                        </p:cTn>
                                        <p:tgtEl>
                                          <p:spTgt spid="27"/>
                                        </p:tgtEl>
                                        <p:attrNameLst>
                                          <p:attrName>style.visibility</p:attrName>
                                        </p:attrNameLst>
                                      </p:cBhvr>
                                      <p:to>
                                        <p:strVal val="visible"/>
                                      </p:to>
                                    </p:set>
                                    <p:animEffect transition="in" filter="fade">
                                      <p:cBhvr>
                                        <p:cTn id="147" dur="500"/>
                                        <p:tgtEl>
                                          <p:spTgt spid="27"/>
                                        </p:tgtEl>
                                      </p:cBhvr>
                                    </p:animEffect>
                                  </p:childTnLst>
                                </p:cTn>
                              </p:par>
                              <p:par>
                                <p:cTn id="148" presetID="10" presetClass="entr" presetSubtype="0" fill="hold" nodeType="withEffect">
                                  <p:stCondLst>
                                    <p:cond delay="0"/>
                                  </p:stCondLst>
                                  <p:childTnLst>
                                    <p:set>
                                      <p:cBhvr>
                                        <p:cTn id="149" dur="1" fill="hold">
                                          <p:stCondLst>
                                            <p:cond delay="0"/>
                                          </p:stCondLst>
                                        </p:cTn>
                                        <p:tgtEl>
                                          <p:spTgt spid="30"/>
                                        </p:tgtEl>
                                        <p:attrNameLst>
                                          <p:attrName>style.visibility</p:attrName>
                                        </p:attrNameLst>
                                      </p:cBhvr>
                                      <p:to>
                                        <p:strVal val="visible"/>
                                      </p:to>
                                    </p:set>
                                    <p:animEffect transition="in" filter="fade">
                                      <p:cBhvr>
                                        <p:cTn id="150" dur="500"/>
                                        <p:tgtEl>
                                          <p:spTgt spid="30"/>
                                        </p:tgtEl>
                                      </p:cBhvr>
                                    </p:animEffect>
                                  </p:childTnLst>
                                </p:cTn>
                              </p:par>
                              <p:par>
                                <p:cTn id="151" presetID="10" presetClass="entr" presetSubtype="0" fill="hold" nodeType="withEffect">
                                  <p:stCondLst>
                                    <p:cond delay="0"/>
                                  </p:stCondLst>
                                  <p:childTnLst>
                                    <p:set>
                                      <p:cBhvr>
                                        <p:cTn id="152" dur="1" fill="hold">
                                          <p:stCondLst>
                                            <p:cond delay="0"/>
                                          </p:stCondLst>
                                        </p:cTn>
                                        <p:tgtEl>
                                          <p:spTgt spid="1027"/>
                                        </p:tgtEl>
                                        <p:attrNameLst>
                                          <p:attrName>style.visibility</p:attrName>
                                        </p:attrNameLst>
                                      </p:cBhvr>
                                      <p:to>
                                        <p:strVal val="visible"/>
                                      </p:to>
                                    </p:set>
                                    <p:animEffect transition="in" filter="fade">
                                      <p:cBhvr>
                                        <p:cTn id="153" dur="500"/>
                                        <p:tgtEl>
                                          <p:spTgt spid="1027"/>
                                        </p:tgtEl>
                                      </p:cBhvr>
                                    </p:animEffect>
                                  </p:childTnLst>
                                </p:cTn>
                              </p:par>
                              <p:par>
                                <p:cTn id="154" presetID="10" presetClass="entr" presetSubtype="0" fill="hold" nodeType="withEffect">
                                  <p:stCondLst>
                                    <p:cond delay="0"/>
                                  </p:stCondLst>
                                  <p:childTnLst>
                                    <p:set>
                                      <p:cBhvr>
                                        <p:cTn id="155" dur="1" fill="hold">
                                          <p:stCondLst>
                                            <p:cond delay="0"/>
                                          </p:stCondLst>
                                        </p:cTn>
                                        <p:tgtEl>
                                          <p:spTgt spid="1028"/>
                                        </p:tgtEl>
                                        <p:attrNameLst>
                                          <p:attrName>style.visibility</p:attrName>
                                        </p:attrNameLst>
                                      </p:cBhvr>
                                      <p:to>
                                        <p:strVal val="visible"/>
                                      </p:to>
                                    </p:set>
                                    <p:animEffect transition="in" filter="fade">
                                      <p:cBhvr>
                                        <p:cTn id="156" dur="500"/>
                                        <p:tgtEl>
                                          <p:spTgt spid="1028"/>
                                        </p:tgtEl>
                                      </p:cBhvr>
                                    </p:animEffect>
                                  </p:childTnLst>
                                </p:cTn>
                              </p:par>
                              <p:par>
                                <p:cTn id="157" presetID="10" presetClass="entr" presetSubtype="0" fill="hold" nodeType="withEffect">
                                  <p:stCondLst>
                                    <p:cond delay="0"/>
                                  </p:stCondLst>
                                  <p:childTnLst>
                                    <p:set>
                                      <p:cBhvr>
                                        <p:cTn id="158" dur="1" fill="hold">
                                          <p:stCondLst>
                                            <p:cond delay="0"/>
                                          </p:stCondLst>
                                        </p:cTn>
                                        <p:tgtEl>
                                          <p:spTgt spid="1029"/>
                                        </p:tgtEl>
                                        <p:attrNameLst>
                                          <p:attrName>style.visibility</p:attrName>
                                        </p:attrNameLst>
                                      </p:cBhvr>
                                      <p:to>
                                        <p:strVal val="visible"/>
                                      </p:to>
                                    </p:set>
                                    <p:animEffect transition="in" filter="fade">
                                      <p:cBhvr>
                                        <p:cTn id="159" dur="500"/>
                                        <p:tgtEl>
                                          <p:spTgt spid="1029"/>
                                        </p:tgtEl>
                                      </p:cBhvr>
                                    </p:animEffect>
                                  </p:childTnLst>
                                </p:cTn>
                              </p:par>
                              <p:par>
                                <p:cTn id="160" presetID="10" presetClass="entr" presetSubtype="0" fill="hold" nodeType="withEffect">
                                  <p:stCondLst>
                                    <p:cond delay="0"/>
                                  </p:stCondLst>
                                  <p:childTnLst>
                                    <p:set>
                                      <p:cBhvr>
                                        <p:cTn id="161" dur="1" fill="hold">
                                          <p:stCondLst>
                                            <p:cond delay="0"/>
                                          </p:stCondLst>
                                        </p:cTn>
                                        <p:tgtEl>
                                          <p:spTgt spid="1030"/>
                                        </p:tgtEl>
                                        <p:attrNameLst>
                                          <p:attrName>style.visibility</p:attrName>
                                        </p:attrNameLst>
                                      </p:cBhvr>
                                      <p:to>
                                        <p:strVal val="visible"/>
                                      </p:to>
                                    </p:set>
                                    <p:animEffect transition="in" filter="fade">
                                      <p:cBhvr>
                                        <p:cTn id="162" dur="500"/>
                                        <p:tgtEl>
                                          <p:spTgt spid="1030"/>
                                        </p:tgtEl>
                                      </p:cBhvr>
                                    </p:animEffect>
                                  </p:childTnLst>
                                </p:cTn>
                              </p:par>
                              <p:par>
                                <p:cTn id="163" presetID="10" presetClass="entr" presetSubtype="0" fill="hold" nodeType="withEffect">
                                  <p:stCondLst>
                                    <p:cond delay="0"/>
                                  </p:stCondLst>
                                  <p:childTnLst>
                                    <p:set>
                                      <p:cBhvr>
                                        <p:cTn id="164" dur="1" fill="hold">
                                          <p:stCondLst>
                                            <p:cond delay="0"/>
                                          </p:stCondLst>
                                        </p:cTn>
                                        <p:tgtEl>
                                          <p:spTgt spid="1031"/>
                                        </p:tgtEl>
                                        <p:attrNameLst>
                                          <p:attrName>style.visibility</p:attrName>
                                        </p:attrNameLst>
                                      </p:cBhvr>
                                      <p:to>
                                        <p:strVal val="visible"/>
                                      </p:to>
                                    </p:set>
                                    <p:animEffect transition="in" filter="fade">
                                      <p:cBhvr>
                                        <p:cTn id="165" dur="500"/>
                                        <p:tgtEl>
                                          <p:spTgt spid="1031"/>
                                        </p:tgtEl>
                                      </p:cBhvr>
                                    </p:animEffect>
                                  </p:childTnLst>
                                </p:cTn>
                              </p:par>
                              <p:par>
                                <p:cTn id="166" presetID="10" presetClass="entr" presetSubtype="0" fill="hold" nodeType="withEffect">
                                  <p:stCondLst>
                                    <p:cond delay="0"/>
                                  </p:stCondLst>
                                  <p:childTnLst>
                                    <p:set>
                                      <p:cBhvr>
                                        <p:cTn id="167" dur="1" fill="hold">
                                          <p:stCondLst>
                                            <p:cond delay="0"/>
                                          </p:stCondLst>
                                        </p:cTn>
                                        <p:tgtEl>
                                          <p:spTgt spid="1032"/>
                                        </p:tgtEl>
                                        <p:attrNameLst>
                                          <p:attrName>style.visibility</p:attrName>
                                        </p:attrNameLst>
                                      </p:cBhvr>
                                      <p:to>
                                        <p:strVal val="visible"/>
                                      </p:to>
                                    </p:set>
                                    <p:animEffect transition="in" filter="fade">
                                      <p:cBhvr>
                                        <p:cTn id="168" dur="500"/>
                                        <p:tgtEl>
                                          <p:spTgt spid="1032"/>
                                        </p:tgtEl>
                                      </p:cBhvr>
                                    </p:animEffect>
                                  </p:childTnLst>
                                </p:cTn>
                              </p:par>
                              <p:par>
                                <p:cTn id="169" presetID="10" presetClass="entr" presetSubtype="0" fill="hold" nodeType="withEffect">
                                  <p:stCondLst>
                                    <p:cond delay="0"/>
                                  </p:stCondLst>
                                  <p:childTnLst>
                                    <p:set>
                                      <p:cBhvr>
                                        <p:cTn id="170" dur="1" fill="hold">
                                          <p:stCondLst>
                                            <p:cond delay="0"/>
                                          </p:stCondLst>
                                        </p:cTn>
                                        <p:tgtEl>
                                          <p:spTgt spid="42"/>
                                        </p:tgtEl>
                                        <p:attrNameLst>
                                          <p:attrName>style.visibility</p:attrName>
                                        </p:attrNameLst>
                                      </p:cBhvr>
                                      <p:to>
                                        <p:strVal val="visible"/>
                                      </p:to>
                                    </p:set>
                                    <p:animEffect transition="in" filter="fade">
                                      <p:cBhvr>
                                        <p:cTn id="171" dur="500"/>
                                        <p:tgtEl>
                                          <p:spTgt spid="42"/>
                                        </p:tgtEl>
                                      </p:cBhvr>
                                    </p:animEffect>
                                  </p:childTnLst>
                                </p:cTn>
                              </p:par>
                              <p:par>
                                <p:cTn id="172" presetID="10" presetClass="entr" presetSubtype="0" fill="hold" nodeType="withEffect">
                                  <p:stCondLst>
                                    <p:cond delay="0"/>
                                  </p:stCondLst>
                                  <p:childTnLst>
                                    <p:set>
                                      <p:cBhvr>
                                        <p:cTn id="173" dur="1" fill="hold">
                                          <p:stCondLst>
                                            <p:cond delay="0"/>
                                          </p:stCondLst>
                                        </p:cTn>
                                        <p:tgtEl>
                                          <p:spTgt spid="1033"/>
                                        </p:tgtEl>
                                        <p:attrNameLst>
                                          <p:attrName>style.visibility</p:attrName>
                                        </p:attrNameLst>
                                      </p:cBhvr>
                                      <p:to>
                                        <p:strVal val="visible"/>
                                      </p:to>
                                    </p:set>
                                    <p:animEffect transition="in" filter="fade">
                                      <p:cBhvr>
                                        <p:cTn id="174" dur="500"/>
                                        <p:tgtEl>
                                          <p:spTgt spid="1033"/>
                                        </p:tgtEl>
                                      </p:cBhvr>
                                    </p:animEffect>
                                  </p:childTnLst>
                                </p:cTn>
                              </p:par>
                              <p:par>
                                <p:cTn id="175" presetID="10" presetClass="entr" presetSubtype="0" fill="hold" nodeType="withEffect">
                                  <p:stCondLst>
                                    <p:cond delay="0"/>
                                  </p:stCondLst>
                                  <p:childTnLst>
                                    <p:set>
                                      <p:cBhvr>
                                        <p:cTn id="176" dur="1" fill="hold">
                                          <p:stCondLst>
                                            <p:cond delay="0"/>
                                          </p:stCondLst>
                                        </p:cTn>
                                        <p:tgtEl>
                                          <p:spTgt spid="1034"/>
                                        </p:tgtEl>
                                        <p:attrNameLst>
                                          <p:attrName>style.visibility</p:attrName>
                                        </p:attrNameLst>
                                      </p:cBhvr>
                                      <p:to>
                                        <p:strVal val="visible"/>
                                      </p:to>
                                    </p:set>
                                    <p:animEffect transition="in" filter="fade">
                                      <p:cBhvr>
                                        <p:cTn id="177" dur="500"/>
                                        <p:tgtEl>
                                          <p:spTgt spid="1034"/>
                                        </p:tgtEl>
                                      </p:cBhvr>
                                    </p:animEffect>
                                  </p:childTnLst>
                                </p:cTn>
                              </p:par>
                              <p:par>
                                <p:cTn id="178" presetID="10" presetClass="entr" presetSubtype="0" fill="hold" nodeType="withEffect">
                                  <p:stCondLst>
                                    <p:cond delay="0"/>
                                  </p:stCondLst>
                                  <p:childTnLst>
                                    <p:set>
                                      <p:cBhvr>
                                        <p:cTn id="179" dur="1" fill="hold">
                                          <p:stCondLst>
                                            <p:cond delay="0"/>
                                          </p:stCondLst>
                                        </p:cTn>
                                        <p:tgtEl>
                                          <p:spTgt spid="1035"/>
                                        </p:tgtEl>
                                        <p:attrNameLst>
                                          <p:attrName>style.visibility</p:attrName>
                                        </p:attrNameLst>
                                      </p:cBhvr>
                                      <p:to>
                                        <p:strVal val="visible"/>
                                      </p:to>
                                    </p:set>
                                    <p:animEffect transition="in" filter="fade">
                                      <p:cBhvr>
                                        <p:cTn id="180" dur="500"/>
                                        <p:tgtEl>
                                          <p:spTgt spid="1035"/>
                                        </p:tgtEl>
                                      </p:cBhvr>
                                    </p:animEffect>
                                  </p:childTnLst>
                                </p:cTn>
                              </p:par>
                              <p:par>
                                <p:cTn id="181" presetID="10" presetClass="entr" presetSubtype="0" fill="hold" nodeType="withEffect">
                                  <p:stCondLst>
                                    <p:cond delay="0"/>
                                  </p:stCondLst>
                                  <p:childTnLst>
                                    <p:set>
                                      <p:cBhvr>
                                        <p:cTn id="182" dur="1" fill="hold">
                                          <p:stCondLst>
                                            <p:cond delay="0"/>
                                          </p:stCondLst>
                                        </p:cTn>
                                        <p:tgtEl>
                                          <p:spTgt spid="1037"/>
                                        </p:tgtEl>
                                        <p:attrNameLst>
                                          <p:attrName>style.visibility</p:attrName>
                                        </p:attrNameLst>
                                      </p:cBhvr>
                                      <p:to>
                                        <p:strVal val="visible"/>
                                      </p:to>
                                    </p:set>
                                    <p:animEffect transition="in" filter="fade">
                                      <p:cBhvr>
                                        <p:cTn id="183" dur="500"/>
                                        <p:tgtEl>
                                          <p:spTgt spid="1037"/>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9268"/>
                                        </p:tgtEl>
                                        <p:attrNameLst>
                                          <p:attrName>style.visibility</p:attrName>
                                        </p:attrNameLst>
                                      </p:cBhvr>
                                      <p:to>
                                        <p:strVal val="visible"/>
                                      </p:to>
                                    </p:set>
                                    <p:animEffect transition="in" filter="fade">
                                      <p:cBhvr>
                                        <p:cTn id="186" dur="500"/>
                                        <p:tgtEl>
                                          <p:spTgt spid="9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5" grpId="0" animBg="1"/>
      <p:bldP spid="19" grpId="0"/>
      <p:bldP spid="20" grpId="0"/>
      <p:bldP spid="21" grpId="0"/>
      <p:bldP spid="9249" grpId="0"/>
      <p:bldP spid="35" grpId="0"/>
      <p:bldP spid="36" grpId="0"/>
      <p:bldP spid="9253" grpId="0" animBg="1"/>
      <p:bldP spid="9254" grpId="0" animBg="1"/>
      <p:bldP spid="9255" grpId="0"/>
      <p:bldP spid="9255" grpId="1"/>
      <p:bldP spid="9256" grpId="0"/>
      <p:bldP spid="9256" grpId="1"/>
      <p:bldP spid="9257" grpId="0"/>
      <p:bldP spid="9257" grpId="1"/>
      <p:bldP spid="9258" grpId="0"/>
      <p:bldP spid="9258" grpId="1"/>
      <p:bldP spid="9259" grpId="0"/>
      <p:bldP spid="9259" grpId="1"/>
      <p:bldP spid="9260" grpId="0"/>
      <p:bldP spid="9260" grpId="1"/>
      <p:bldP spid="9261" grpId="0"/>
      <p:bldP spid="9261" grpId="1"/>
      <p:bldP spid="9262" grpId="0"/>
      <p:bldP spid="9262" grpId="1"/>
      <p:bldP spid="9264" grpId="0"/>
      <p:bldP spid="9264" grpId="1"/>
      <p:bldP spid="9265" grpId="0"/>
      <p:bldP spid="9265" grpId="1"/>
      <p:bldP spid="9266" grpId="0"/>
      <p:bldP spid="9266" grpId="1"/>
      <p:bldP spid="9267" grpId="0"/>
      <p:bldP spid="9267" grpId="1"/>
      <p:bldP spid="92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914400" y="538163"/>
            <a:ext cx="10350500" cy="1133475"/>
          </a:xfrm>
        </p:spPr>
        <p:txBody>
          <a:bodyPr/>
          <a:lstStyle/>
          <a:p>
            <a:r>
              <a:rPr lang="en-US" smtClean="0"/>
              <a:t>Literature</a:t>
            </a:r>
            <a:endParaRPr lang="en-IN" smtClean="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113463" y="1816100"/>
            <a:ext cx="5543550" cy="2884488"/>
          </a:xfrm>
        </p:spPr>
      </p:pic>
      <p:sp>
        <p:nvSpPr>
          <p:cNvPr id="8" name="TextBox 7"/>
          <p:cNvSpPr txBox="1"/>
          <p:nvPr/>
        </p:nvSpPr>
        <p:spPr>
          <a:xfrm>
            <a:off x="735013" y="1757363"/>
            <a:ext cx="4210050" cy="2678112"/>
          </a:xfrm>
          <a:prstGeom prst="rect">
            <a:avLst/>
          </a:prstGeom>
          <a:noFill/>
        </p:spPr>
        <p:txBody>
          <a:bodyPr wrap="none">
            <a:spAutoFit/>
          </a:bodyPr>
          <a:lstStyle/>
          <a:p>
            <a:pPr marL="342900" indent="-342900">
              <a:buFont typeface="Arial" panose="020B0604020202020204" pitchFamily="34" charset="0"/>
              <a:buChar char="•"/>
              <a:defRPr/>
            </a:pPr>
            <a:r>
              <a:rPr lang="en-IN" sz="2400" dirty="0">
                <a:latin typeface="+mn-lt"/>
              </a:rPr>
              <a:t>LSI.</a:t>
            </a:r>
          </a:p>
          <a:p>
            <a:pPr marL="342900" indent="-342900">
              <a:buFont typeface="Arial" panose="020B0604020202020204" pitchFamily="34" charset="0"/>
              <a:buChar char="•"/>
              <a:defRPr/>
            </a:pPr>
            <a:endParaRPr lang="en-IN" sz="2400" dirty="0">
              <a:latin typeface="+mn-lt"/>
            </a:endParaRPr>
          </a:p>
          <a:p>
            <a:pPr marL="342900" indent="-342900">
              <a:buFont typeface="Arial" panose="020B0604020202020204" pitchFamily="34" charset="0"/>
              <a:buChar char="•"/>
              <a:defRPr/>
            </a:pPr>
            <a:r>
              <a:rPr lang="en-IN" sz="2400" dirty="0" err="1">
                <a:latin typeface="+mn-lt"/>
              </a:rPr>
              <a:t>pLSA</a:t>
            </a:r>
            <a:r>
              <a:rPr lang="en-IN" sz="2400" dirty="0">
                <a:latin typeface="+mn-lt"/>
              </a:rPr>
              <a:t>.</a:t>
            </a:r>
          </a:p>
          <a:p>
            <a:pPr marL="342900" indent="-342900">
              <a:buFont typeface="Arial" panose="020B0604020202020204" pitchFamily="34" charset="0"/>
              <a:buChar char="•"/>
              <a:defRPr/>
            </a:pPr>
            <a:endParaRPr lang="en-IN" sz="2400" dirty="0">
              <a:latin typeface="+mn-lt"/>
            </a:endParaRPr>
          </a:p>
          <a:p>
            <a:pPr marL="342900" indent="-342900">
              <a:buFont typeface="Arial" panose="020B0604020202020204" pitchFamily="34" charset="0"/>
              <a:buChar char="•"/>
              <a:defRPr/>
            </a:pPr>
            <a:r>
              <a:rPr lang="en-IN" sz="2400" dirty="0">
                <a:latin typeface="+mn-lt"/>
              </a:rPr>
              <a:t>Incremental </a:t>
            </a:r>
            <a:r>
              <a:rPr lang="en-IN" sz="2400" dirty="0" err="1">
                <a:latin typeface="+mn-lt"/>
              </a:rPr>
              <a:t>pLSA</a:t>
            </a:r>
            <a:r>
              <a:rPr lang="en-IN" sz="2400" dirty="0">
                <a:latin typeface="+mn-lt"/>
              </a:rPr>
              <a:t>. </a:t>
            </a:r>
          </a:p>
          <a:p>
            <a:pPr marL="342900" indent="-342900">
              <a:buFont typeface="Arial" panose="020B0604020202020204" pitchFamily="34" charset="0"/>
              <a:buChar char="•"/>
              <a:defRPr/>
            </a:pPr>
            <a:endParaRPr lang="en-IN" sz="2400" dirty="0">
              <a:latin typeface="+mn-lt"/>
            </a:endParaRPr>
          </a:p>
          <a:p>
            <a:pPr marL="342900" indent="-342900">
              <a:buFont typeface="Arial" panose="020B0604020202020204" pitchFamily="34" charset="0"/>
              <a:buChar char="•"/>
              <a:defRPr/>
            </a:pPr>
            <a:r>
              <a:rPr lang="en-IN" sz="2400" dirty="0">
                <a:latin typeface="+mn-lt"/>
              </a:rPr>
              <a:t>Multilayer multimodal </a:t>
            </a:r>
            <a:r>
              <a:rPr lang="en-IN" sz="2400" dirty="0" err="1">
                <a:latin typeface="+mn-lt"/>
              </a:rPr>
              <a:t>pLSA</a:t>
            </a:r>
            <a:r>
              <a:rPr lang="en-IN" sz="2400" dirty="0">
                <a:latin typeface="+mn-lt"/>
              </a:rPr>
              <a:t>.</a:t>
            </a:r>
          </a:p>
        </p:txBody>
      </p:sp>
      <p:sp>
        <p:nvSpPr>
          <p:cNvPr id="9" name="Rectangle 4"/>
          <p:cNvSpPr>
            <a:spLocks noChangeArrowheads="1"/>
          </p:cNvSpPr>
          <p:nvPr/>
        </p:nvSpPr>
        <p:spPr bwMode="auto">
          <a:xfrm>
            <a:off x="587375" y="4733925"/>
            <a:ext cx="5867400" cy="1371600"/>
          </a:xfrm>
          <a:prstGeom prst="rect">
            <a:avLst/>
          </a:prstGeom>
          <a:solidFill>
            <a:schemeClr val="accent1">
              <a:alpha val="0"/>
            </a:schemeClr>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gn="ctr" eaLnBrk="1" hangingPunct="1">
              <a:lnSpc>
                <a:spcPct val="100000"/>
              </a:lnSpc>
              <a:spcBef>
                <a:spcPct val="0"/>
              </a:spcBef>
              <a:buClrTx/>
              <a:buSzTx/>
              <a:buFont typeface="Wingdings" panose="05000000000000000000" pitchFamily="2" charset="2"/>
              <a:buChar char="ü"/>
            </a:pPr>
            <a:r>
              <a:rPr lang="en-US" sz="1800">
                <a:solidFill>
                  <a:schemeClr val="tx1"/>
                </a:solidFill>
                <a:latin typeface="Arial" panose="020B0604020202020204" pitchFamily="34" charset="0"/>
              </a:rPr>
              <a:t> </a:t>
            </a:r>
            <a:r>
              <a:rPr lang="en-US" sz="2000">
                <a:solidFill>
                  <a:schemeClr val="tx1"/>
                </a:solidFill>
                <a:latin typeface="Calibri" panose="020F0502020204030204" pitchFamily="34" charset="0"/>
              </a:rPr>
              <a:t>High </a:t>
            </a:r>
            <a:r>
              <a:rPr lang="en-US" sz="2000">
                <a:solidFill>
                  <a:srgbClr val="C30601"/>
                </a:solidFill>
                <a:latin typeface="Calibri" panose="020F0502020204030204" pitchFamily="34" charset="0"/>
              </a:rPr>
              <a:t>space complexity</a:t>
            </a:r>
            <a:r>
              <a:rPr lang="en-US" sz="2000">
                <a:solidFill>
                  <a:schemeClr val="tx1"/>
                </a:solidFill>
                <a:latin typeface="Calibri" panose="020F0502020204030204" pitchFamily="34" charset="0"/>
              </a:rPr>
              <a:t> due to large matrix operations.</a:t>
            </a:r>
            <a:endParaRPr lang="en-US" sz="1800">
              <a:solidFill>
                <a:schemeClr val="tx1"/>
              </a:solidFill>
              <a:latin typeface="Arial" panose="020B0604020202020204" pitchFamily="34" charset="0"/>
            </a:endParaRPr>
          </a:p>
          <a:p>
            <a:pPr algn="ctr" eaLnBrk="1" hangingPunct="1">
              <a:lnSpc>
                <a:spcPct val="100000"/>
              </a:lnSpc>
              <a:spcBef>
                <a:spcPct val="0"/>
              </a:spcBef>
              <a:buClrTx/>
              <a:buSzTx/>
              <a:buFont typeface="Wingdings" panose="05000000000000000000" pitchFamily="2" charset="2"/>
              <a:buChar char="ü"/>
            </a:pPr>
            <a:endParaRPr lang="en-US" sz="1800">
              <a:solidFill>
                <a:schemeClr val="tx1"/>
              </a:solidFill>
              <a:latin typeface="Arial" panose="020B0604020202020204" pitchFamily="34" charset="0"/>
            </a:endParaRPr>
          </a:p>
          <a:p>
            <a:pPr algn="ctr" eaLnBrk="1" hangingPunct="1">
              <a:lnSpc>
                <a:spcPct val="100000"/>
              </a:lnSpc>
              <a:spcBef>
                <a:spcPct val="0"/>
              </a:spcBef>
              <a:buClrTx/>
              <a:buSzTx/>
              <a:buFont typeface="Wingdings" panose="05000000000000000000" pitchFamily="2" charset="2"/>
              <a:buChar char="ü"/>
            </a:pPr>
            <a:r>
              <a:rPr lang="en-US" sz="2000">
                <a:solidFill>
                  <a:schemeClr val="tx1"/>
                </a:solidFill>
                <a:latin typeface="Calibri" panose="020F0502020204030204" pitchFamily="34" charset="0"/>
              </a:rPr>
              <a:t>Slow, resource intensive </a:t>
            </a:r>
            <a:r>
              <a:rPr lang="en-US" sz="2000">
                <a:solidFill>
                  <a:srgbClr val="DD090E"/>
                </a:solidFill>
                <a:latin typeface="Calibri" panose="020F0502020204030204" pitchFamily="34" charset="0"/>
              </a:rPr>
              <a:t>offline</a:t>
            </a:r>
            <a:r>
              <a:rPr lang="en-US" sz="2000">
                <a:solidFill>
                  <a:schemeClr val="tx1"/>
                </a:solidFill>
                <a:latin typeface="Calibri" panose="020F0502020204030204" pitchFamily="34" charset="0"/>
              </a:rPr>
              <a:t> processing.</a:t>
            </a:r>
            <a:endParaRPr lang="en-US" sz="1800">
              <a:solidFill>
                <a:schemeClr val="tx1"/>
              </a:solidFill>
              <a:latin typeface="Arial" panose="020B0604020202020204" pitchFamily="34" charset="0"/>
            </a:endParaRPr>
          </a:p>
        </p:txBody>
      </p:sp>
      <p:sp>
        <p:nvSpPr>
          <p:cNvPr id="10" name="TextBox 9"/>
          <p:cNvSpPr txBox="1">
            <a:spLocks noChangeArrowheads="1"/>
          </p:cNvSpPr>
          <p:nvPr/>
        </p:nvSpPr>
        <p:spPr bwMode="auto">
          <a:xfrm>
            <a:off x="2147888" y="6329363"/>
            <a:ext cx="78374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r>
              <a:rPr lang="en-IN" sz="1800">
                <a:solidFill>
                  <a:schemeClr val="tx1"/>
                </a:solidFill>
                <a:latin typeface="Calibri" panose="020F0502020204030204" pitchFamily="34" charset="0"/>
              </a:rPr>
              <a:t> *R. Lienhart and M. Slaney., “Plsa on large scale image databases,” in ECCV, 2006.</a:t>
            </a:r>
          </a:p>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11" name="TextBox 10"/>
          <p:cNvSpPr txBox="1">
            <a:spLocks noChangeArrowheads="1"/>
          </p:cNvSpPr>
          <p:nvPr/>
        </p:nvSpPr>
        <p:spPr bwMode="auto">
          <a:xfrm>
            <a:off x="2116138" y="6238875"/>
            <a:ext cx="925988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r>
              <a:rPr lang="en-IN" sz="1800">
                <a:solidFill>
                  <a:schemeClr val="tx1"/>
                </a:solidFill>
                <a:latin typeface="Calibri" panose="020F0502020204030204" pitchFamily="34" charset="0"/>
              </a:rPr>
              <a:t> *H. Wu, Y. Wang, and X. Cheng, “Incremental probabilistic latent semantic analysis for automatic</a:t>
            </a:r>
          </a:p>
          <a:p>
            <a:pPr>
              <a:lnSpc>
                <a:spcPct val="100000"/>
              </a:lnSpc>
              <a:spcBef>
                <a:spcPct val="0"/>
              </a:spcBef>
              <a:buClrTx/>
              <a:buSzTx/>
              <a:buFontTx/>
              <a:buNone/>
            </a:pPr>
            <a:r>
              <a:rPr lang="en-IN" sz="1800">
                <a:solidFill>
                  <a:schemeClr val="tx1"/>
                </a:solidFill>
                <a:latin typeface="Calibri" panose="020F0502020204030204" pitchFamily="34" charset="0"/>
              </a:rPr>
              <a:t>question recommendation,” in AMC on RSRS, 2008.</a:t>
            </a:r>
          </a:p>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12" name="TextBox 11"/>
          <p:cNvSpPr txBox="1">
            <a:spLocks noChangeArrowheads="1"/>
          </p:cNvSpPr>
          <p:nvPr/>
        </p:nvSpPr>
        <p:spPr bwMode="auto">
          <a:xfrm>
            <a:off x="2147888" y="6329363"/>
            <a:ext cx="98647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r>
              <a:rPr lang="en-IN" sz="1800">
                <a:solidFill>
                  <a:schemeClr val="tx1"/>
                </a:solidFill>
                <a:latin typeface="Calibri" panose="020F0502020204030204" pitchFamily="34" charset="0"/>
              </a:rPr>
              <a:t>*R. Lienhart, S. Romberg, and E. H¨orster, “Multilayer plsa for multimodal image retrieval,” in CIVR, 2009.</a:t>
            </a:r>
          </a:p>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0" grpId="1"/>
      <p:bldP spid="11" grpId="0"/>
      <p:bldP spid="11" grpId="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42975" y="2487613"/>
            <a:ext cx="1358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 typeface="Arial" panose="020B0604020202020204" pitchFamily="34" charset="0"/>
              <a:buChar char="•"/>
            </a:pPr>
            <a:r>
              <a:rPr lang="en-IN" sz="2400">
                <a:solidFill>
                  <a:schemeClr val="tx1"/>
                </a:solidFill>
                <a:latin typeface="Calibri" panose="020F0502020204030204" pitchFamily="34" charset="0"/>
              </a:rPr>
              <a:t>Tensor</a:t>
            </a:r>
          </a:p>
        </p:txBody>
      </p:sp>
      <p:sp>
        <p:nvSpPr>
          <p:cNvPr id="104" name="TextBox 103"/>
          <p:cNvSpPr txBox="1">
            <a:spLocks noChangeArrowheads="1"/>
          </p:cNvSpPr>
          <p:nvPr/>
        </p:nvSpPr>
        <p:spPr bwMode="auto">
          <a:xfrm>
            <a:off x="946150" y="2505075"/>
            <a:ext cx="7697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 typeface="Arial" panose="020B0604020202020204" pitchFamily="34" charset="0"/>
              <a:buChar char="•"/>
            </a:pPr>
            <a:r>
              <a:rPr lang="en-IN" sz="2400">
                <a:solidFill>
                  <a:schemeClr val="tx1"/>
                </a:solidFill>
                <a:latin typeface="Calibri" panose="020F0502020204030204" pitchFamily="34" charset="0"/>
              </a:rPr>
              <a:t>We represent the multi-modal data using 3</a:t>
            </a:r>
            <a:r>
              <a:rPr lang="en-IN" sz="2400" baseline="30000">
                <a:solidFill>
                  <a:schemeClr val="tx1"/>
                </a:solidFill>
                <a:latin typeface="Calibri" panose="020F0502020204030204" pitchFamily="34" charset="0"/>
              </a:rPr>
              <a:t>rd</a:t>
            </a:r>
            <a:r>
              <a:rPr lang="en-IN" sz="2400">
                <a:solidFill>
                  <a:schemeClr val="tx1"/>
                </a:solidFill>
                <a:latin typeface="Calibri" panose="020F0502020204030204" pitchFamily="34" charset="0"/>
              </a:rPr>
              <a:t> order tensor.</a:t>
            </a:r>
          </a:p>
        </p:txBody>
      </p:sp>
      <p:sp>
        <p:nvSpPr>
          <p:cNvPr id="86020" name="Title 1"/>
          <p:cNvSpPr>
            <a:spLocks noGrp="1"/>
          </p:cNvSpPr>
          <p:nvPr>
            <p:ph type="title"/>
          </p:nvPr>
        </p:nvSpPr>
        <p:spPr>
          <a:xfrm>
            <a:off x="288925" y="263525"/>
            <a:ext cx="10350500" cy="1133475"/>
          </a:xfrm>
        </p:spPr>
        <p:txBody>
          <a:bodyPr/>
          <a:lstStyle/>
          <a:p>
            <a:r>
              <a:rPr lang="en-IN" smtClean="0"/>
              <a:t>Multimodal LSI</a:t>
            </a:r>
          </a:p>
        </p:txBody>
      </p:sp>
      <p:sp>
        <p:nvSpPr>
          <p:cNvPr id="92163" name="Content Placeholder 2"/>
          <p:cNvSpPr>
            <a:spLocks noGrp="1"/>
          </p:cNvSpPr>
          <p:nvPr>
            <p:ph idx="1"/>
          </p:nvPr>
        </p:nvSpPr>
        <p:spPr>
          <a:xfrm>
            <a:off x="914400" y="1241425"/>
            <a:ext cx="10350500" cy="573088"/>
          </a:xfrm>
        </p:spPr>
        <p:txBody>
          <a:bodyPr/>
          <a:lstStyle/>
          <a:p>
            <a:pPr>
              <a:lnSpc>
                <a:spcPct val="150000"/>
              </a:lnSpc>
              <a:defRPr/>
            </a:pPr>
            <a:r>
              <a:rPr lang="en-IN" sz="2400" dirty="0" smtClean="0"/>
              <a:t>Most of the current image representations either solely on visual features or on surrounding text.</a:t>
            </a:r>
          </a:p>
          <a:p>
            <a:pPr marL="0" indent="0">
              <a:lnSpc>
                <a:spcPct val="150000"/>
              </a:lnSpc>
              <a:buFont typeface="Times New Roman" pitchFamily="18" charset="0"/>
              <a:buNone/>
              <a:defRPr/>
            </a:pPr>
            <a:endParaRPr lang="en-IN" sz="2400" dirty="0"/>
          </a:p>
          <a:p>
            <a:pPr>
              <a:lnSpc>
                <a:spcPct val="150000"/>
              </a:lnSpc>
              <a:defRPr/>
            </a:pPr>
            <a:endParaRPr lang="en-IN" sz="2400" dirty="0" smtClean="0"/>
          </a:p>
          <a:p>
            <a:pPr>
              <a:lnSpc>
                <a:spcPct val="150000"/>
              </a:lnSpc>
              <a:defRPr/>
            </a:pPr>
            <a:endParaRPr lang="en-IN" sz="2400" dirty="0" smtClean="0"/>
          </a:p>
          <a:p>
            <a:pPr>
              <a:lnSpc>
                <a:spcPct val="150000"/>
              </a:lnSpc>
              <a:defRPr/>
            </a:pPr>
            <a:endParaRPr lang="en-IN" sz="2400" dirty="0" smtClean="0"/>
          </a:p>
        </p:txBody>
      </p:sp>
      <p:sp>
        <p:nvSpPr>
          <p:cNvPr id="8" name="Rectangle 10"/>
          <p:cNvSpPr>
            <a:spLocks noChangeArrowheads="1"/>
          </p:cNvSpPr>
          <p:nvPr/>
        </p:nvSpPr>
        <p:spPr bwMode="auto">
          <a:xfrm>
            <a:off x="2647950" y="3159125"/>
            <a:ext cx="228600" cy="22860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9" name="Rectangle 11"/>
          <p:cNvSpPr>
            <a:spLocks noChangeArrowheads="1"/>
          </p:cNvSpPr>
          <p:nvPr/>
        </p:nvSpPr>
        <p:spPr bwMode="auto">
          <a:xfrm>
            <a:off x="2647950" y="3387725"/>
            <a:ext cx="228600" cy="22860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10" name="Rectangle 12"/>
          <p:cNvSpPr>
            <a:spLocks noChangeArrowheads="1"/>
          </p:cNvSpPr>
          <p:nvPr/>
        </p:nvSpPr>
        <p:spPr bwMode="auto">
          <a:xfrm>
            <a:off x="2647950" y="3616325"/>
            <a:ext cx="228600" cy="22860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11" name="Rectangle 13"/>
          <p:cNvSpPr>
            <a:spLocks noChangeArrowheads="1"/>
          </p:cNvSpPr>
          <p:nvPr/>
        </p:nvSpPr>
        <p:spPr bwMode="auto">
          <a:xfrm>
            <a:off x="2647950" y="3844925"/>
            <a:ext cx="228600" cy="22860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12" name="Rectangle 14"/>
          <p:cNvSpPr>
            <a:spLocks noChangeArrowheads="1"/>
          </p:cNvSpPr>
          <p:nvPr/>
        </p:nvSpPr>
        <p:spPr bwMode="auto">
          <a:xfrm>
            <a:off x="2647950" y="4073525"/>
            <a:ext cx="228600" cy="22860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13" name="Rectangle 20"/>
          <p:cNvSpPr>
            <a:spLocks noChangeArrowheads="1"/>
          </p:cNvSpPr>
          <p:nvPr/>
        </p:nvSpPr>
        <p:spPr bwMode="auto">
          <a:xfrm>
            <a:off x="4705350" y="5140325"/>
            <a:ext cx="228600" cy="228600"/>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14" name="Rectangle 21"/>
          <p:cNvSpPr>
            <a:spLocks noChangeArrowheads="1"/>
          </p:cNvSpPr>
          <p:nvPr/>
        </p:nvSpPr>
        <p:spPr bwMode="auto">
          <a:xfrm>
            <a:off x="4705350" y="5368925"/>
            <a:ext cx="228600" cy="228600"/>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15" name="Rectangle 22"/>
          <p:cNvSpPr>
            <a:spLocks noChangeArrowheads="1"/>
          </p:cNvSpPr>
          <p:nvPr/>
        </p:nvSpPr>
        <p:spPr bwMode="auto">
          <a:xfrm>
            <a:off x="4705350" y="5597525"/>
            <a:ext cx="228600" cy="228600"/>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16" name="Rectangle 23"/>
          <p:cNvSpPr>
            <a:spLocks noChangeArrowheads="1"/>
          </p:cNvSpPr>
          <p:nvPr/>
        </p:nvSpPr>
        <p:spPr bwMode="auto">
          <a:xfrm>
            <a:off x="4705350" y="5826125"/>
            <a:ext cx="228600" cy="228600"/>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17" name="Rectangle 24"/>
          <p:cNvSpPr>
            <a:spLocks noChangeArrowheads="1"/>
          </p:cNvSpPr>
          <p:nvPr/>
        </p:nvSpPr>
        <p:spPr bwMode="auto">
          <a:xfrm>
            <a:off x="4705350" y="6054725"/>
            <a:ext cx="228600" cy="228600"/>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18" name="Rectangle 25"/>
          <p:cNvSpPr>
            <a:spLocks noChangeArrowheads="1"/>
          </p:cNvSpPr>
          <p:nvPr/>
        </p:nvSpPr>
        <p:spPr bwMode="auto">
          <a:xfrm>
            <a:off x="4933950" y="5140325"/>
            <a:ext cx="228600" cy="228600"/>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19" name="Rectangle 26"/>
          <p:cNvSpPr>
            <a:spLocks noChangeArrowheads="1"/>
          </p:cNvSpPr>
          <p:nvPr/>
        </p:nvSpPr>
        <p:spPr bwMode="auto">
          <a:xfrm>
            <a:off x="4933950" y="5368925"/>
            <a:ext cx="228600" cy="228600"/>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20" name="Rectangle 27"/>
          <p:cNvSpPr>
            <a:spLocks noChangeArrowheads="1"/>
          </p:cNvSpPr>
          <p:nvPr/>
        </p:nvSpPr>
        <p:spPr bwMode="auto">
          <a:xfrm>
            <a:off x="4933950" y="5597525"/>
            <a:ext cx="228600" cy="228600"/>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21" name="Rectangle 28"/>
          <p:cNvSpPr>
            <a:spLocks noChangeArrowheads="1"/>
          </p:cNvSpPr>
          <p:nvPr/>
        </p:nvSpPr>
        <p:spPr bwMode="auto">
          <a:xfrm>
            <a:off x="4933950" y="5826125"/>
            <a:ext cx="228600" cy="228600"/>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22" name="Rectangle 29"/>
          <p:cNvSpPr>
            <a:spLocks noChangeArrowheads="1"/>
          </p:cNvSpPr>
          <p:nvPr/>
        </p:nvSpPr>
        <p:spPr bwMode="auto">
          <a:xfrm>
            <a:off x="4933950" y="6054725"/>
            <a:ext cx="228600" cy="228600"/>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23" name="Rectangle 30"/>
          <p:cNvSpPr>
            <a:spLocks noChangeArrowheads="1"/>
          </p:cNvSpPr>
          <p:nvPr/>
        </p:nvSpPr>
        <p:spPr bwMode="auto">
          <a:xfrm>
            <a:off x="5162550" y="5140325"/>
            <a:ext cx="228600" cy="228600"/>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24" name="Rectangle 31"/>
          <p:cNvSpPr>
            <a:spLocks noChangeArrowheads="1"/>
          </p:cNvSpPr>
          <p:nvPr/>
        </p:nvSpPr>
        <p:spPr bwMode="auto">
          <a:xfrm>
            <a:off x="5162550" y="5368925"/>
            <a:ext cx="228600" cy="228600"/>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25" name="Rectangle 32"/>
          <p:cNvSpPr>
            <a:spLocks noChangeArrowheads="1"/>
          </p:cNvSpPr>
          <p:nvPr/>
        </p:nvSpPr>
        <p:spPr bwMode="auto">
          <a:xfrm>
            <a:off x="5162550" y="5597525"/>
            <a:ext cx="228600" cy="228600"/>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26" name="Rectangle 33"/>
          <p:cNvSpPr>
            <a:spLocks noChangeArrowheads="1"/>
          </p:cNvSpPr>
          <p:nvPr/>
        </p:nvSpPr>
        <p:spPr bwMode="auto">
          <a:xfrm>
            <a:off x="5162550" y="5826125"/>
            <a:ext cx="228600" cy="228600"/>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27" name="Rectangle 34"/>
          <p:cNvSpPr>
            <a:spLocks noChangeArrowheads="1"/>
          </p:cNvSpPr>
          <p:nvPr/>
        </p:nvSpPr>
        <p:spPr bwMode="auto">
          <a:xfrm>
            <a:off x="5162550" y="6054725"/>
            <a:ext cx="228600" cy="228600"/>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28" name="Rectangle 35"/>
          <p:cNvSpPr>
            <a:spLocks noChangeArrowheads="1"/>
          </p:cNvSpPr>
          <p:nvPr/>
        </p:nvSpPr>
        <p:spPr bwMode="auto">
          <a:xfrm>
            <a:off x="5391150" y="5140325"/>
            <a:ext cx="228600" cy="228600"/>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29" name="Rectangle 36"/>
          <p:cNvSpPr>
            <a:spLocks noChangeArrowheads="1"/>
          </p:cNvSpPr>
          <p:nvPr/>
        </p:nvSpPr>
        <p:spPr bwMode="auto">
          <a:xfrm>
            <a:off x="5391150" y="5368925"/>
            <a:ext cx="228600" cy="228600"/>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30" name="Rectangle 37"/>
          <p:cNvSpPr>
            <a:spLocks noChangeArrowheads="1"/>
          </p:cNvSpPr>
          <p:nvPr/>
        </p:nvSpPr>
        <p:spPr bwMode="auto">
          <a:xfrm>
            <a:off x="5391150" y="5597525"/>
            <a:ext cx="228600" cy="228600"/>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31" name="Rectangle 38"/>
          <p:cNvSpPr>
            <a:spLocks noChangeArrowheads="1"/>
          </p:cNvSpPr>
          <p:nvPr/>
        </p:nvSpPr>
        <p:spPr bwMode="auto">
          <a:xfrm>
            <a:off x="5391150" y="5826125"/>
            <a:ext cx="228600" cy="228600"/>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32" name="Rectangle 39"/>
          <p:cNvSpPr>
            <a:spLocks noChangeArrowheads="1"/>
          </p:cNvSpPr>
          <p:nvPr/>
        </p:nvSpPr>
        <p:spPr bwMode="auto">
          <a:xfrm>
            <a:off x="5391150" y="6054725"/>
            <a:ext cx="228600" cy="228600"/>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33" name="Rectangle 40"/>
          <p:cNvSpPr>
            <a:spLocks noChangeArrowheads="1"/>
          </p:cNvSpPr>
          <p:nvPr/>
        </p:nvSpPr>
        <p:spPr bwMode="auto">
          <a:xfrm>
            <a:off x="5619750" y="5140325"/>
            <a:ext cx="228600" cy="228600"/>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34" name="Rectangle 41"/>
          <p:cNvSpPr>
            <a:spLocks noChangeArrowheads="1"/>
          </p:cNvSpPr>
          <p:nvPr/>
        </p:nvSpPr>
        <p:spPr bwMode="auto">
          <a:xfrm>
            <a:off x="5619750" y="5368925"/>
            <a:ext cx="228600" cy="228600"/>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35" name="Rectangle 42"/>
          <p:cNvSpPr>
            <a:spLocks noChangeArrowheads="1"/>
          </p:cNvSpPr>
          <p:nvPr/>
        </p:nvSpPr>
        <p:spPr bwMode="auto">
          <a:xfrm>
            <a:off x="5619750" y="5597525"/>
            <a:ext cx="228600" cy="228600"/>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36" name="Rectangle 43"/>
          <p:cNvSpPr>
            <a:spLocks noChangeArrowheads="1"/>
          </p:cNvSpPr>
          <p:nvPr/>
        </p:nvSpPr>
        <p:spPr bwMode="auto">
          <a:xfrm>
            <a:off x="5619750" y="5826125"/>
            <a:ext cx="228600" cy="228600"/>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37" name="Rectangle 44"/>
          <p:cNvSpPr>
            <a:spLocks noChangeArrowheads="1"/>
          </p:cNvSpPr>
          <p:nvPr/>
        </p:nvSpPr>
        <p:spPr bwMode="auto">
          <a:xfrm>
            <a:off x="5619750" y="6054725"/>
            <a:ext cx="228600" cy="228600"/>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38" name="Text Box 47"/>
          <p:cNvSpPr txBox="1">
            <a:spLocks noChangeArrowheads="1"/>
          </p:cNvSpPr>
          <p:nvPr/>
        </p:nvSpPr>
        <p:spPr bwMode="auto">
          <a:xfrm>
            <a:off x="2984500" y="3402013"/>
            <a:ext cx="2406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r>
              <a:rPr lang="en-US" sz="1800">
                <a:solidFill>
                  <a:schemeClr val="tx1"/>
                </a:solidFill>
                <a:latin typeface="Calibri" panose="020F0502020204030204" pitchFamily="34" charset="0"/>
              </a:rPr>
              <a:t>Vector: order-1 tensor</a:t>
            </a:r>
          </a:p>
        </p:txBody>
      </p:sp>
      <p:sp>
        <p:nvSpPr>
          <p:cNvPr id="39" name="Text Box 48"/>
          <p:cNvSpPr txBox="1">
            <a:spLocks noChangeArrowheads="1"/>
          </p:cNvSpPr>
          <p:nvPr/>
        </p:nvSpPr>
        <p:spPr bwMode="auto">
          <a:xfrm>
            <a:off x="2281238" y="5505450"/>
            <a:ext cx="236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r>
              <a:rPr lang="en-US" sz="1800">
                <a:solidFill>
                  <a:schemeClr val="tx1"/>
                </a:solidFill>
                <a:latin typeface="Calibri" panose="020F0502020204030204" pitchFamily="34" charset="0"/>
              </a:rPr>
              <a:t>Matrix: order-2 tensor</a:t>
            </a:r>
          </a:p>
        </p:txBody>
      </p:sp>
      <p:sp>
        <p:nvSpPr>
          <p:cNvPr id="40" name="Rectangle 75"/>
          <p:cNvSpPr>
            <a:spLocks noChangeArrowheads="1"/>
          </p:cNvSpPr>
          <p:nvPr/>
        </p:nvSpPr>
        <p:spPr bwMode="auto">
          <a:xfrm>
            <a:off x="7829550" y="42799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41" name="Rectangle 76"/>
          <p:cNvSpPr>
            <a:spLocks noChangeArrowheads="1"/>
          </p:cNvSpPr>
          <p:nvPr/>
        </p:nvSpPr>
        <p:spPr bwMode="auto">
          <a:xfrm>
            <a:off x="8058150" y="42799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42" name="Rectangle 77"/>
          <p:cNvSpPr>
            <a:spLocks noChangeArrowheads="1"/>
          </p:cNvSpPr>
          <p:nvPr/>
        </p:nvSpPr>
        <p:spPr bwMode="auto">
          <a:xfrm>
            <a:off x="8286750" y="42799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43" name="Rectangle 78"/>
          <p:cNvSpPr>
            <a:spLocks noChangeArrowheads="1"/>
          </p:cNvSpPr>
          <p:nvPr/>
        </p:nvSpPr>
        <p:spPr bwMode="auto">
          <a:xfrm>
            <a:off x="8515350" y="42799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44" name="Rectangle 79"/>
          <p:cNvSpPr>
            <a:spLocks noChangeArrowheads="1"/>
          </p:cNvSpPr>
          <p:nvPr/>
        </p:nvSpPr>
        <p:spPr bwMode="auto">
          <a:xfrm>
            <a:off x="8743950" y="42799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45" name="Rectangle 80"/>
          <p:cNvSpPr>
            <a:spLocks noChangeArrowheads="1"/>
          </p:cNvSpPr>
          <p:nvPr/>
        </p:nvSpPr>
        <p:spPr bwMode="auto">
          <a:xfrm>
            <a:off x="7829550" y="40513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46" name="Rectangle 81"/>
          <p:cNvSpPr>
            <a:spLocks noChangeArrowheads="1"/>
          </p:cNvSpPr>
          <p:nvPr/>
        </p:nvSpPr>
        <p:spPr bwMode="auto">
          <a:xfrm>
            <a:off x="8058150" y="40513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47" name="Rectangle 82"/>
          <p:cNvSpPr>
            <a:spLocks noChangeArrowheads="1"/>
          </p:cNvSpPr>
          <p:nvPr/>
        </p:nvSpPr>
        <p:spPr bwMode="auto">
          <a:xfrm>
            <a:off x="8286750" y="40513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48" name="Rectangle 83"/>
          <p:cNvSpPr>
            <a:spLocks noChangeArrowheads="1"/>
          </p:cNvSpPr>
          <p:nvPr/>
        </p:nvSpPr>
        <p:spPr bwMode="auto">
          <a:xfrm>
            <a:off x="8515350" y="40513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49" name="Rectangle 84"/>
          <p:cNvSpPr>
            <a:spLocks noChangeArrowheads="1"/>
          </p:cNvSpPr>
          <p:nvPr/>
        </p:nvSpPr>
        <p:spPr bwMode="auto">
          <a:xfrm>
            <a:off x="8743950" y="40513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50" name="Rectangle 85"/>
          <p:cNvSpPr>
            <a:spLocks noChangeArrowheads="1"/>
          </p:cNvSpPr>
          <p:nvPr/>
        </p:nvSpPr>
        <p:spPr bwMode="auto">
          <a:xfrm>
            <a:off x="7829550" y="38227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51" name="Rectangle 86"/>
          <p:cNvSpPr>
            <a:spLocks noChangeArrowheads="1"/>
          </p:cNvSpPr>
          <p:nvPr/>
        </p:nvSpPr>
        <p:spPr bwMode="auto">
          <a:xfrm>
            <a:off x="8058150" y="38227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52" name="Rectangle 87"/>
          <p:cNvSpPr>
            <a:spLocks noChangeArrowheads="1"/>
          </p:cNvSpPr>
          <p:nvPr/>
        </p:nvSpPr>
        <p:spPr bwMode="auto">
          <a:xfrm>
            <a:off x="8286750" y="38227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53" name="Rectangle 88"/>
          <p:cNvSpPr>
            <a:spLocks noChangeArrowheads="1"/>
          </p:cNvSpPr>
          <p:nvPr/>
        </p:nvSpPr>
        <p:spPr bwMode="auto">
          <a:xfrm>
            <a:off x="8515350" y="38227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54" name="Rectangle 89"/>
          <p:cNvSpPr>
            <a:spLocks noChangeArrowheads="1"/>
          </p:cNvSpPr>
          <p:nvPr/>
        </p:nvSpPr>
        <p:spPr bwMode="auto">
          <a:xfrm>
            <a:off x="8743950" y="38227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55" name="Rectangle 90"/>
          <p:cNvSpPr>
            <a:spLocks noChangeArrowheads="1"/>
          </p:cNvSpPr>
          <p:nvPr/>
        </p:nvSpPr>
        <p:spPr bwMode="auto">
          <a:xfrm>
            <a:off x="7829550" y="35941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56" name="Rectangle 91"/>
          <p:cNvSpPr>
            <a:spLocks noChangeArrowheads="1"/>
          </p:cNvSpPr>
          <p:nvPr/>
        </p:nvSpPr>
        <p:spPr bwMode="auto">
          <a:xfrm>
            <a:off x="8058150" y="35941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57" name="Rectangle 92"/>
          <p:cNvSpPr>
            <a:spLocks noChangeArrowheads="1"/>
          </p:cNvSpPr>
          <p:nvPr/>
        </p:nvSpPr>
        <p:spPr bwMode="auto">
          <a:xfrm>
            <a:off x="8286750" y="35941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58" name="Rectangle 93"/>
          <p:cNvSpPr>
            <a:spLocks noChangeArrowheads="1"/>
          </p:cNvSpPr>
          <p:nvPr/>
        </p:nvSpPr>
        <p:spPr bwMode="auto">
          <a:xfrm>
            <a:off x="8515350" y="35941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59" name="Rectangle 94"/>
          <p:cNvSpPr>
            <a:spLocks noChangeArrowheads="1"/>
          </p:cNvSpPr>
          <p:nvPr/>
        </p:nvSpPr>
        <p:spPr bwMode="auto">
          <a:xfrm>
            <a:off x="8743950" y="35941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60" name="Rectangle 95"/>
          <p:cNvSpPr>
            <a:spLocks noChangeArrowheads="1"/>
          </p:cNvSpPr>
          <p:nvPr/>
        </p:nvSpPr>
        <p:spPr bwMode="auto">
          <a:xfrm>
            <a:off x="7677150" y="44323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61" name="Rectangle 96"/>
          <p:cNvSpPr>
            <a:spLocks noChangeArrowheads="1"/>
          </p:cNvSpPr>
          <p:nvPr/>
        </p:nvSpPr>
        <p:spPr bwMode="auto">
          <a:xfrm>
            <a:off x="7905750" y="44323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62" name="Rectangle 97"/>
          <p:cNvSpPr>
            <a:spLocks noChangeArrowheads="1"/>
          </p:cNvSpPr>
          <p:nvPr/>
        </p:nvSpPr>
        <p:spPr bwMode="auto">
          <a:xfrm>
            <a:off x="8134350" y="44323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63" name="Rectangle 98"/>
          <p:cNvSpPr>
            <a:spLocks noChangeArrowheads="1"/>
          </p:cNvSpPr>
          <p:nvPr/>
        </p:nvSpPr>
        <p:spPr bwMode="auto">
          <a:xfrm>
            <a:off x="8362950" y="44323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64" name="Rectangle 99"/>
          <p:cNvSpPr>
            <a:spLocks noChangeArrowheads="1"/>
          </p:cNvSpPr>
          <p:nvPr/>
        </p:nvSpPr>
        <p:spPr bwMode="auto">
          <a:xfrm>
            <a:off x="8591550" y="44323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65" name="Rectangle 100"/>
          <p:cNvSpPr>
            <a:spLocks noChangeArrowheads="1"/>
          </p:cNvSpPr>
          <p:nvPr/>
        </p:nvSpPr>
        <p:spPr bwMode="auto">
          <a:xfrm>
            <a:off x="7677150" y="42037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66" name="Rectangle 101"/>
          <p:cNvSpPr>
            <a:spLocks noChangeArrowheads="1"/>
          </p:cNvSpPr>
          <p:nvPr/>
        </p:nvSpPr>
        <p:spPr bwMode="auto">
          <a:xfrm>
            <a:off x="7905750" y="42037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67" name="Rectangle 102"/>
          <p:cNvSpPr>
            <a:spLocks noChangeArrowheads="1"/>
          </p:cNvSpPr>
          <p:nvPr/>
        </p:nvSpPr>
        <p:spPr bwMode="auto">
          <a:xfrm>
            <a:off x="8134350" y="42037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68" name="Rectangle 103"/>
          <p:cNvSpPr>
            <a:spLocks noChangeArrowheads="1"/>
          </p:cNvSpPr>
          <p:nvPr/>
        </p:nvSpPr>
        <p:spPr bwMode="auto">
          <a:xfrm>
            <a:off x="8362950" y="42037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69" name="Rectangle 104"/>
          <p:cNvSpPr>
            <a:spLocks noChangeArrowheads="1"/>
          </p:cNvSpPr>
          <p:nvPr/>
        </p:nvSpPr>
        <p:spPr bwMode="auto">
          <a:xfrm>
            <a:off x="8591550" y="42037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70" name="Rectangle 105"/>
          <p:cNvSpPr>
            <a:spLocks noChangeArrowheads="1"/>
          </p:cNvSpPr>
          <p:nvPr/>
        </p:nvSpPr>
        <p:spPr bwMode="auto">
          <a:xfrm>
            <a:off x="7677150" y="39751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71" name="Rectangle 106"/>
          <p:cNvSpPr>
            <a:spLocks noChangeArrowheads="1"/>
          </p:cNvSpPr>
          <p:nvPr/>
        </p:nvSpPr>
        <p:spPr bwMode="auto">
          <a:xfrm>
            <a:off x="7905750" y="39751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72" name="Rectangle 107"/>
          <p:cNvSpPr>
            <a:spLocks noChangeArrowheads="1"/>
          </p:cNvSpPr>
          <p:nvPr/>
        </p:nvSpPr>
        <p:spPr bwMode="auto">
          <a:xfrm>
            <a:off x="8134350" y="39751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73" name="Rectangle 108"/>
          <p:cNvSpPr>
            <a:spLocks noChangeArrowheads="1"/>
          </p:cNvSpPr>
          <p:nvPr/>
        </p:nvSpPr>
        <p:spPr bwMode="auto">
          <a:xfrm>
            <a:off x="8362950" y="39751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74" name="Rectangle 109"/>
          <p:cNvSpPr>
            <a:spLocks noChangeArrowheads="1"/>
          </p:cNvSpPr>
          <p:nvPr/>
        </p:nvSpPr>
        <p:spPr bwMode="auto">
          <a:xfrm>
            <a:off x="8591550" y="39751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75" name="Rectangle 110"/>
          <p:cNvSpPr>
            <a:spLocks noChangeArrowheads="1"/>
          </p:cNvSpPr>
          <p:nvPr/>
        </p:nvSpPr>
        <p:spPr bwMode="auto">
          <a:xfrm>
            <a:off x="7677150" y="37465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76" name="Rectangle 111"/>
          <p:cNvSpPr>
            <a:spLocks noChangeArrowheads="1"/>
          </p:cNvSpPr>
          <p:nvPr/>
        </p:nvSpPr>
        <p:spPr bwMode="auto">
          <a:xfrm>
            <a:off x="7905750" y="37465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77" name="Rectangle 112"/>
          <p:cNvSpPr>
            <a:spLocks noChangeArrowheads="1"/>
          </p:cNvSpPr>
          <p:nvPr/>
        </p:nvSpPr>
        <p:spPr bwMode="auto">
          <a:xfrm>
            <a:off x="8134350" y="37465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78" name="Rectangle 113"/>
          <p:cNvSpPr>
            <a:spLocks noChangeArrowheads="1"/>
          </p:cNvSpPr>
          <p:nvPr/>
        </p:nvSpPr>
        <p:spPr bwMode="auto">
          <a:xfrm>
            <a:off x="8362950" y="37465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79" name="Rectangle 114"/>
          <p:cNvSpPr>
            <a:spLocks noChangeArrowheads="1"/>
          </p:cNvSpPr>
          <p:nvPr/>
        </p:nvSpPr>
        <p:spPr bwMode="auto">
          <a:xfrm>
            <a:off x="8591550" y="37465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80" name="Rectangle 115"/>
          <p:cNvSpPr>
            <a:spLocks noChangeArrowheads="1"/>
          </p:cNvSpPr>
          <p:nvPr/>
        </p:nvSpPr>
        <p:spPr bwMode="auto">
          <a:xfrm>
            <a:off x="7524750" y="45847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81" name="Rectangle 116"/>
          <p:cNvSpPr>
            <a:spLocks noChangeArrowheads="1"/>
          </p:cNvSpPr>
          <p:nvPr/>
        </p:nvSpPr>
        <p:spPr bwMode="auto">
          <a:xfrm>
            <a:off x="7753350" y="45847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82" name="Rectangle 117"/>
          <p:cNvSpPr>
            <a:spLocks noChangeArrowheads="1"/>
          </p:cNvSpPr>
          <p:nvPr/>
        </p:nvSpPr>
        <p:spPr bwMode="auto">
          <a:xfrm>
            <a:off x="7981950" y="45847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83" name="Rectangle 118"/>
          <p:cNvSpPr>
            <a:spLocks noChangeArrowheads="1"/>
          </p:cNvSpPr>
          <p:nvPr/>
        </p:nvSpPr>
        <p:spPr bwMode="auto">
          <a:xfrm>
            <a:off x="8210550" y="45847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84" name="Rectangle 119"/>
          <p:cNvSpPr>
            <a:spLocks noChangeArrowheads="1"/>
          </p:cNvSpPr>
          <p:nvPr/>
        </p:nvSpPr>
        <p:spPr bwMode="auto">
          <a:xfrm>
            <a:off x="8439150" y="45847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85" name="Rectangle 120"/>
          <p:cNvSpPr>
            <a:spLocks noChangeArrowheads="1"/>
          </p:cNvSpPr>
          <p:nvPr/>
        </p:nvSpPr>
        <p:spPr bwMode="auto">
          <a:xfrm>
            <a:off x="7524750" y="43561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86" name="Rectangle 121"/>
          <p:cNvSpPr>
            <a:spLocks noChangeArrowheads="1"/>
          </p:cNvSpPr>
          <p:nvPr/>
        </p:nvSpPr>
        <p:spPr bwMode="auto">
          <a:xfrm>
            <a:off x="7753350" y="43561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87" name="Rectangle 122"/>
          <p:cNvSpPr>
            <a:spLocks noChangeArrowheads="1"/>
          </p:cNvSpPr>
          <p:nvPr/>
        </p:nvSpPr>
        <p:spPr bwMode="auto">
          <a:xfrm>
            <a:off x="7981950" y="43561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88" name="Rectangle 123"/>
          <p:cNvSpPr>
            <a:spLocks noChangeArrowheads="1"/>
          </p:cNvSpPr>
          <p:nvPr/>
        </p:nvSpPr>
        <p:spPr bwMode="auto">
          <a:xfrm>
            <a:off x="8210550" y="43561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89" name="Rectangle 124"/>
          <p:cNvSpPr>
            <a:spLocks noChangeArrowheads="1"/>
          </p:cNvSpPr>
          <p:nvPr/>
        </p:nvSpPr>
        <p:spPr bwMode="auto">
          <a:xfrm>
            <a:off x="8439150" y="43561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90" name="Rectangle 125"/>
          <p:cNvSpPr>
            <a:spLocks noChangeArrowheads="1"/>
          </p:cNvSpPr>
          <p:nvPr/>
        </p:nvSpPr>
        <p:spPr bwMode="auto">
          <a:xfrm>
            <a:off x="7524750" y="41275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91" name="Rectangle 126"/>
          <p:cNvSpPr>
            <a:spLocks noChangeArrowheads="1"/>
          </p:cNvSpPr>
          <p:nvPr/>
        </p:nvSpPr>
        <p:spPr bwMode="auto">
          <a:xfrm>
            <a:off x="7753350" y="41275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92" name="Rectangle 127"/>
          <p:cNvSpPr>
            <a:spLocks noChangeArrowheads="1"/>
          </p:cNvSpPr>
          <p:nvPr/>
        </p:nvSpPr>
        <p:spPr bwMode="auto">
          <a:xfrm>
            <a:off x="7981950" y="41275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93" name="Rectangle 128"/>
          <p:cNvSpPr>
            <a:spLocks noChangeArrowheads="1"/>
          </p:cNvSpPr>
          <p:nvPr/>
        </p:nvSpPr>
        <p:spPr bwMode="auto">
          <a:xfrm>
            <a:off x="8210550" y="41275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94" name="Rectangle 129"/>
          <p:cNvSpPr>
            <a:spLocks noChangeArrowheads="1"/>
          </p:cNvSpPr>
          <p:nvPr/>
        </p:nvSpPr>
        <p:spPr bwMode="auto">
          <a:xfrm>
            <a:off x="8439150" y="41275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95" name="Rectangle 130"/>
          <p:cNvSpPr>
            <a:spLocks noChangeArrowheads="1"/>
          </p:cNvSpPr>
          <p:nvPr/>
        </p:nvSpPr>
        <p:spPr bwMode="auto">
          <a:xfrm>
            <a:off x="7524750" y="38989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96" name="Rectangle 131"/>
          <p:cNvSpPr>
            <a:spLocks noChangeArrowheads="1"/>
          </p:cNvSpPr>
          <p:nvPr/>
        </p:nvSpPr>
        <p:spPr bwMode="auto">
          <a:xfrm>
            <a:off x="7753350" y="38989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97" name="Rectangle 132"/>
          <p:cNvSpPr>
            <a:spLocks noChangeArrowheads="1"/>
          </p:cNvSpPr>
          <p:nvPr/>
        </p:nvSpPr>
        <p:spPr bwMode="auto">
          <a:xfrm>
            <a:off x="7981950" y="38989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98" name="Rectangle 133"/>
          <p:cNvSpPr>
            <a:spLocks noChangeArrowheads="1"/>
          </p:cNvSpPr>
          <p:nvPr/>
        </p:nvSpPr>
        <p:spPr bwMode="auto">
          <a:xfrm>
            <a:off x="8210550" y="38989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99" name="Rectangle 134"/>
          <p:cNvSpPr>
            <a:spLocks noChangeArrowheads="1"/>
          </p:cNvSpPr>
          <p:nvPr/>
        </p:nvSpPr>
        <p:spPr bwMode="auto">
          <a:xfrm>
            <a:off x="8439150" y="3898900"/>
            <a:ext cx="228600" cy="228600"/>
          </a:xfrm>
          <a:prstGeom prst="rect">
            <a:avLst/>
          </a:prstGeom>
          <a:solidFill>
            <a:srgbClr val="33CC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CC"/>
            </a:extrusionClr>
            <a:contourClr>
              <a:srgbClr val="33CC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endParaRPr lang="en-IN" sz="1800">
              <a:solidFill>
                <a:schemeClr val="tx1"/>
              </a:solidFill>
              <a:latin typeface="Calibri" panose="020F0502020204030204" pitchFamily="34" charset="0"/>
            </a:endParaRPr>
          </a:p>
        </p:txBody>
      </p:sp>
      <p:sp>
        <p:nvSpPr>
          <p:cNvPr id="100" name="Text Box 135"/>
          <p:cNvSpPr txBox="1">
            <a:spLocks noChangeArrowheads="1"/>
          </p:cNvSpPr>
          <p:nvPr/>
        </p:nvSpPr>
        <p:spPr bwMode="auto">
          <a:xfrm>
            <a:off x="7372350" y="5078413"/>
            <a:ext cx="1670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63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LGC Sans"/>
                <a:cs typeface="DejaVu LGC Sans"/>
              </a:defRPr>
            </a:lvl1pPr>
            <a:lvl2pPr marL="742950" indent="-285750">
              <a:lnSpc>
                <a:spcPct val="63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LGC Sans"/>
                <a:cs typeface="DejaVu LGC Sans"/>
              </a:defRPr>
            </a:lvl2pPr>
            <a:lvl3pPr marL="1143000" indent="-228600">
              <a:lnSpc>
                <a:spcPct val="63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LGC Sans"/>
                <a:cs typeface="DejaVu LGC Sans"/>
              </a:defRPr>
            </a:lvl3pPr>
            <a:lvl4pPr marL="16002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4pPr>
            <a:lvl5pPr marL="2057400" indent="-228600">
              <a:lnSpc>
                <a:spcPct val="63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5pPr>
            <a:lvl6pPr marL="25146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6pPr>
            <a:lvl7pPr marL="29718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7pPr>
            <a:lvl8pPr marL="34290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8pPr>
            <a:lvl9pPr marL="3886200" indent="-228600" eaLnBrk="0" fontAlgn="base" hangingPunct="0">
              <a:lnSpc>
                <a:spcPct val="63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LGC Sans"/>
                <a:cs typeface="DejaVu LGC Sans"/>
              </a:defRPr>
            </a:lvl9pPr>
          </a:lstStyle>
          <a:p>
            <a:pPr>
              <a:lnSpc>
                <a:spcPct val="100000"/>
              </a:lnSpc>
              <a:spcBef>
                <a:spcPct val="0"/>
              </a:spcBef>
              <a:buClrTx/>
              <a:buSzTx/>
              <a:buFontTx/>
              <a:buNone/>
            </a:pPr>
            <a:r>
              <a:rPr lang="en-US" sz="1800">
                <a:solidFill>
                  <a:schemeClr val="tx1"/>
                </a:solidFill>
                <a:latin typeface="Calibri" panose="020F0502020204030204" pitchFamily="34" charset="0"/>
              </a:rPr>
              <a:t>Order-3 tensor</a:t>
            </a:r>
          </a:p>
        </p:txBody>
      </p:sp>
      <p:pic>
        <p:nvPicPr>
          <p:cNvPr id="92258" name="Picture 10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3738" y="2994025"/>
            <a:ext cx="26193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6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2"/>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6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6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6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70"/>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71"/>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72"/>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73"/>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74"/>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75"/>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76"/>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77"/>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78"/>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79"/>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80"/>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81"/>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82"/>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83"/>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84"/>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85"/>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86"/>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87"/>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88"/>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89"/>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90"/>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91"/>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92"/>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93"/>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94"/>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95"/>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96"/>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97"/>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98"/>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99"/>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00"/>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2"/>
                                        </p:tgtEl>
                                        <p:attrNameLst>
                                          <p:attrName>style.visibility</p:attrName>
                                        </p:attrNameLst>
                                      </p:cBhvr>
                                      <p:to>
                                        <p:strVal val="visible"/>
                                      </p:to>
                                    </p:se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1" presetClass="exit" presetSubtype="0" fill="hold" grpId="1" nodeType="clickEffect">
                                  <p:stCondLst>
                                    <p:cond delay="0"/>
                                  </p:stCondLst>
                                  <p:childTnLst>
                                    <p:set>
                                      <p:cBhvr>
                                        <p:cTn id="196" dur="1" fill="hold">
                                          <p:stCondLst>
                                            <p:cond delay="0"/>
                                          </p:stCondLst>
                                        </p:cTn>
                                        <p:tgtEl>
                                          <p:spTgt spid="8"/>
                                        </p:tgtEl>
                                        <p:attrNameLst>
                                          <p:attrName>style.visibility</p:attrName>
                                        </p:attrNameLst>
                                      </p:cBhvr>
                                      <p:to>
                                        <p:strVal val="hidden"/>
                                      </p:to>
                                    </p:set>
                                  </p:childTnLst>
                                </p:cTn>
                              </p:par>
                              <p:par>
                                <p:cTn id="197" presetID="1" presetClass="exit" presetSubtype="0" fill="hold" grpId="1" nodeType="withEffect">
                                  <p:stCondLst>
                                    <p:cond delay="0"/>
                                  </p:stCondLst>
                                  <p:childTnLst>
                                    <p:set>
                                      <p:cBhvr>
                                        <p:cTn id="198" dur="1" fill="hold">
                                          <p:stCondLst>
                                            <p:cond delay="0"/>
                                          </p:stCondLst>
                                        </p:cTn>
                                        <p:tgtEl>
                                          <p:spTgt spid="9"/>
                                        </p:tgtEl>
                                        <p:attrNameLst>
                                          <p:attrName>style.visibility</p:attrName>
                                        </p:attrNameLst>
                                      </p:cBhvr>
                                      <p:to>
                                        <p:strVal val="hidden"/>
                                      </p:to>
                                    </p:set>
                                  </p:childTnLst>
                                </p:cTn>
                              </p:par>
                              <p:par>
                                <p:cTn id="199" presetID="1" presetClass="exit" presetSubtype="0" fill="hold" grpId="1" nodeType="withEffect">
                                  <p:stCondLst>
                                    <p:cond delay="0"/>
                                  </p:stCondLst>
                                  <p:childTnLst>
                                    <p:set>
                                      <p:cBhvr>
                                        <p:cTn id="200" dur="1" fill="hold">
                                          <p:stCondLst>
                                            <p:cond delay="0"/>
                                          </p:stCondLst>
                                        </p:cTn>
                                        <p:tgtEl>
                                          <p:spTgt spid="10"/>
                                        </p:tgtEl>
                                        <p:attrNameLst>
                                          <p:attrName>style.visibility</p:attrName>
                                        </p:attrNameLst>
                                      </p:cBhvr>
                                      <p:to>
                                        <p:strVal val="hidden"/>
                                      </p:to>
                                    </p:set>
                                  </p:childTnLst>
                                </p:cTn>
                              </p:par>
                              <p:par>
                                <p:cTn id="201" presetID="1" presetClass="exit" presetSubtype="0" fill="hold" grpId="1" nodeType="withEffect">
                                  <p:stCondLst>
                                    <p:cond delay="0"/>
                                  </p:stCondLst>
                                  <p:childTnLst>
                                    <p:set>
                                      <p:cBhvr>
                                        <p:cTn id="202" dur="1" fill="hold">
                                          <p:stCondLst>
                                            <p:cond delay="0"/>
                                          </p:stCondLst>
                                        </p:cTn>
                                        <p:tgtEl>
                                          <p:spTgt spid="11"/>
                                        </p:tgtEl>
                                        <p:attrNameLst>
                                          <p:attrName>style.visibility</p:attrName>
                                        </p:attrNameLst>
                                      </p:cBhvr>
                                      <p:to>
                                        <p:strVal val="hidden"/>
                                      </p:to>
                                    </p:set>
                                  </p:childTnLst>
                                </p:cTn>
                              </p:par>
                              <p:par>
                                <p:cTn id="203" presetID="1" presetClass="exit" presetSubtype="0" fill="hold" grpId="1" nodeType="withEffect">
                                  <p:stCondLst>
                                    <p:cond delay="0"/>
                                  </p:stCondLst>
                                  <p:childTnLst>
                                    <p:set>
                                      <p:cBhvr>
                                        <p:cTn id="204" dur="1" fill="hold">
                                          <p:stCondLst>
                                            <p:cond delay="0"/>
                                          </p:stCondLst>
                                        </p:cTn>
                                        <p:tgtEl>
                                          <p:spTgt spid="12"/>
                                        </p:tgtEl>
                                        <p:attrNameLst>
                                          <p:attrName>style.visibility</p:attrName>
                                        </p:attrNameLst>
                                      </p:cBhvr>
                                      <p:to>
                                        <p:strVal val="hidden"/>
                                      </p:to>
                                    </p:set>
                                  </p:childTnLst>
                                </p:cTn>
                              </p:par>
                              <p:par>
                                <p:cTn id="205" presetID="1" presetClass="exit" presetSubtype="0" fill="hold" grpId="1" nodeType="withEffect">
                                  <p:stCondLst>
                                    <p:cond delay="0"/>
                                  </p:stCondLst>
                                  <p:childTnLst>
                                    <p:set>
                                      <p:cBhvr>
                                        <p:cTn id="206" dur="1" fill="hold">
                                          <p:stCondLst>
                                            <p:cond delay="0"/>
                                          </p:stCondLst>
                                        </p:cTn>
                                        <p:tgtEl>
                                          <p:spTgt spid="13"/>
                                        </p:tgtEl>
                                        <p:attrNameLst>
                                          <p:attrName>style.visibility</p:attrName>
                                        </p:attrNameLst>
                                      </p:cBhvr>
                                      <p:to>
                                        <p:strVal val="hidden"/>
                                      </p:to>
                                    </p:set>
                                  </p:childTnLst>
                                </p:cTn>
                              </p:par>
                              <p:par>
                                <p:cTn id="207" presetID="1" presetClass="exit" presetSubtype="0" fill="hold" grpId="1" nodeType="withEffect">
                                  <p:stCondLst>
                                    <p:cond delay="0"/>
                                  </p:stCondLst>
                                  <p:childTnLst>
                                    <p:set>
                                      <p:cBhvr>
                                        <p:cTn id="208" dur="1" fill="hold">
                                          <p:stCondLst>
                                            <p:cond delay="0"/>
                                          </p:stCondLst>
                                        </p:cTn>
                                        <p:tgtEl>
                                          <p:spTgt spid="14"/>
                                        </p:tgtEl>
                                        <p:attrNameLst>
                                          <p:attrName>style.visibility</p:attrName>
                                        </p:attrNameLst>
                                      </p:cBhvr>
                                      <p:to>
                                        <p:strVal val="hidden"/>
                                      </p:to>
                                    </p:set>
                                  </p:childTnLst>
                                </p:cTn>
                              </p:par>
                              <p:par>
                                <p:cTn id="209" presetID="1" presetClass="exit" presetSubtype="0" fill="hold" grpId="1" nodeType="withEffect">
                                  <p:stCondLst>
                                    <p:cond delay="0"/>
                                  </p:stCondLst>
                                  <p:childTnLst>
                                    <p:set>
                                      <p:cBhvr>
                                        <p:cTn id="210" dur="1" fill="hold">
                                          <p:stCondLst>
                                            <p:cond delay="0"/>
                                          </p:stCondLst>
                                        </p:cTn>
                                        <p:tgtEl>
                                          <p:spTgt spid="15"/>
                                        </p:tgtEl>
                                        <p:attrNameLst>
                                          <p:attrName>style.visibility</p:attrName>
                                        </p:attrNameLst>
                                      </p:cBhvr>
                                      <p:to>
                                        <p:strVal val="hidden"/>
                                      </p:to>
                                    </p:set>
                                  </p:childTnLst>
                                </p:cTn>
                              </p:par>
                              <p:par>
                                <p:cTn id="211" presetID="1" presetClass="exit" presetSubtype="0" fill="hold" grpId="1" nodeType="withEffect">
                                  <p:stCondLst>
                                    <p:cond delay="0"/>
                                  </p:stCondLst>
                                  <p:childTnLst>
                                    <p:set>
                                      <p:cBhvr>
                                        <p:cTn id="212" dur="1" fill="hold">
                                          <p:stCondLst>
                                            <p:cond delay="0"/>
                                          </p:stCondLst>
                                        </p:cTn>
                                        <p:tgtEl>
                                          <p:spTgt spid="16"/>
                                        </p:tgtEl>
                                        <p:attrNameLst>
                                          <p:attrName>style.visibility</p:attrName>
                                        </p:attrNameLst>
                                      </p:cBhvr>
                                      <p:to>
                                        <p:strVal val="hidden"/>
                                      </p:to>
                                    </p:set>
                                  </p:childTnLst>
                                </p:cTn>
                              </p:par>
                              <p:par>
                                <p:cTn id="213" presetID="1" presetClass="exit" presetSubtype="0" fill="hold" grpId="1" nodeType="withEffect">
                                  <p:stCondLst>
                                    <p:cond delay="0"/>
                                  </p:stCondLst>
                                  <p:childTnLst>
                                    <p:set>
                                      <p:cBhvr>
                                        <p:cTn id="214" dur="1" fill="hold">
                                          <p:stCondLst>
                                            <p:cond delay="0"/>
                                          </p:stCondLst>
                                        </p:cTn>
                                        <p:tgtEl>
                                          <p:spTgt spid="17"/>
                                        </p:tgtEl>
                                        <p:attrNameLst>
                                          <p:attrName>style.visibility</p:attrName>
                                        </p:attrNameLst>
                                      </p:cBhvr>
                                      <p:to>
                                        <p:strVal val="hidden"/>
                                      </p:to>
                                    </p:set>
                                  </p:childTnLst>
                                </p:cTn>
                              </p:par>
                              <p:par>
                                <p:cTn id="215" presetID="1" presetClass="exit" presetSubtype="0" fill="hold" grpId="1" nodeType="withEffect">
                                  <p:stCondLst>
                                    <p:cond delay="0"/>
                                  </p:stCondLst>
                                  <p:childTnLst>
                                    <p:set>
                                      <p:cBhvr>
                                        <p:cTn id="216" dur="1" fill="hold">
                                          <p:stCondLst>
                                            <p:cond delay="0"/>
                                          </p:stCondLst>
                                        </p:cTn>
                                        <p:tgtEl>
                                          <p:spTgt spid="18"/>
                                        </p:tgtEl>
                                        <p:attrNameLst>
                                          <p:attrName>style.visibility</p:attrName>
                                        </p:attrNameLst>
                                      </p:cBhvr>
                                      <p:to>
                                        <p:strVal val="hidden"/>
                                      </p:to>
                                    </p:set>
                                  </p:childTnLst>
                                </p:cTn>
                              </p:par>
                              <p:par>
                                <p:cTn id="217" presetID="1" presetClass="exit" presetSubtype="0" fill="hold" grpId="1" nodeType="withEffect">
                                  <p:stCondLst>
                                    <p:cond delay="0"/>
                                  </p:stCondLst>
                                  <p:childTnLst>
                                    <p:set>
                                      <p:cBhvr>
                                        <p:cTn id="218" dur="1" fill="hold">
                                          <p:stCondLst>
                                            <p:cond delay="0"/>
                                          </p:stCondLst>
                                        </p:cTn>
                                        <p:tgtEl>
                                          <p:spTgt spid="19"/>
                                        </p:tgtEl>
                                        <p:attrNameLst>
                                          <p:attrName>style.visibility</p:attrName>
                                        </p:attrNameLst>
                                      </p:cBhvr>
                                      <p:to>
                                        <p:strVal val="hidden"/>
                                      </p:to>
                                    </p:set>
                                  </p:childTnLst>
                                </p:cTn>
                              </p:par>
                              <p:par>
                                <p:cTn id="219" presetID="1" presetClass="exit" presetSubtype="0" fill="hold" grpId="1" nodeType="withEffect">
                                  <p:stCondLst>
                                    <p:cond delay="0"/>
                                  </p:stCondLst>
                                  <p:childTnLst>
                                    <p:set>
                                      <p:cBhvr>
                                        <p:cTn id="220" dur="1" fill="hold">
                                          <p:stCondLst>
                                            <p:cond delay="0"/>
                                          </p:stCondLst>
                                        </p:cTn>
                                        <p:tgtEl>
                                          <p:spTgt spid="20"/>
                                        </p:tgtEl>
                                        <p:attrNameLst>
                                          <p:attrName>style.visibility</p:attrName>
                                        </p:attrNameLst>
                                      </p:cBhvr>
                                      <p:to>
                                        <p:strVal val="hidden"/>
                                      </p:to>
                                    </p:set>
                                  </p:childTnLst>
                                </p:cTn>
                              </p:par>
                              <p:par>
                                <p:cTn id="221" presetID="1" presetClass="exit" presetSubtype="0" fill="hold" grpId="1" nodeType="withEffect">
                                  <p:stCondLst>
                                    <p:cond delay="0"/>
                                  </p:stCondLst>
                                  <p:childTnLst>
                                    <p:set>
                                      <p:cBhvr>
                                        <p:cTn id="222" dur="1" fill="hold">
                                          <p:stCondLst>
                                            <p:cond delay="0"/>
                                          </p:stCondLst>
                                        </p:cTn>
                                        <p:tgtEl>
                                          <p:spTgt spid="21"/>
                                        </p:tgtEl>
                                        <p:attrNameLst>
                                          <p:attrName>style.visibility</p:attrName>
                                        </p:attrNameLst>
                                      </p:cBhvr>
                                      <p:to>
                                        <p:strVal val="hidden"/>
                                      </p:to>
                                    </p:set>
                                  </p:childTnLst>
                                </p:cTn>
                              </p:par>
                              <p:par>
                                <p:cTn id="223" presetID="1" presetClass="exit" presetSubtype="0" fill="hold" grpId="1" nodeType="withEffect">
                                  <p:stCondLst>
                                    <p:cond delay="0"/>
                                  </p:stCondLst>
                                  <p:childTnLst>
                                    <p:set>
                                      <p:cBhvr>
                                        <p:cTn id="224" dur="1" fill="hold">
                                          <p:stCondLst>
                                            <p:cond delay="0"/>
                                          </p:stCondLst>
                                        </p:cTn>
                                        <p:tgtEl>
                                          <p:spTgt spid="22"/>
                                        </p:tgtEl>
                                        <p:attrNameLst>
                                          <p:attrName>style.visibility</p:attrName>
                                        </p:attrNameLst>
                                      </p:cBhvr>
                                      <p:to>
                                        <p:strVal val="hidden"/>
                                      </p:to>
                                    </p:set>
                                  </p:childTnLst>
                                </p:cTn>
                              </p:par>
                              <p:par>
                                <p:cTn id="225" presetID="1" presetClass="exit" presetSubtype="0" fill="hold" grpId="1" nodeType="withEffect">
                                  <p:stCondLst>
                                    <p:cond delay="0"/>
                                  </p:stCondLst>
                                  <p:childTnLst>
                                    <p:set>
                                      <p:cBhvr>
                                        <p:cTn id="226" dur="1" fill="hold">
                                          <p:stCondLst>
                                            <p:cond delay="0"/>
                                          </p:stCondLst>
                                        </p:cTn>
                                        <p:tgtEl>
                                          <p:spTgt spid="23"/>
                                        </p:tgtEl>
                                        <p:attrNameLst>
                                          <p:attrName>style.visibility</p:attrName>
                                        </p:attrNameLst>
                                      </p:cBhvr>
                                      <p:to>
                                        <p:strVal val="hidden"/>
                                      </p:to>
                                    </p:set>
                                  </p:childTnLst>
                                </p:cTn>
                              </p:par>
                              <p:par>
                                <p:cTn id="227" presetID="1" presetClass="exit" presetSubtype="0" fill="hold" grpId="1" nodeType="withEffect">
                                  <p:stCondLst>
                                    <p:cond delay="0"/>
                                  </p:stCondLst>
                                  <p:childTnLst>
                                    <p:set>
                                      <p:cBhvr>
                                        <p:cTn id="228" dur="1" fill="hold">
                                          <p:stCondLst>
                                            <p:cond delay="0"/>
                                          </p:stCondLst>
                                        </p:cTn>
                                        <p:tgtEl>
                                          <p:spTgt spid="24"/>
                                        </p:tgtEl>
                                        <p:attrNameLst>
                                          <p:attrName>style.visibility</p:attrName>
                                        </p:attrNameLst>
                                      </p:cBhvr>
                                      <p:to>
                                        <p:strVal val="hidden"/>
                                      </p:to>
                                    </p:set>
                                  </p:childTnLst>
                                </p:cTn>
                              </p:par>
                              <p:par>
                                <p:cTn id="229" presetID="1" presetClass="exit" presetSubtype="0" fill="hold" grpId="1" nodeType="withEffect">
                                  <p:stCondLst>
                                    <p:cond delay="0"/>
                                  </p:stCondLst>
                                  <p:childTnLst>
                                    <p:set>
                                      <p:cBhvr>
                                        <p:cTn id="230" dur="1" fill="hold">
                                          <p:stCondLst>
                                            <p:cond delay="0"/>
                                          </p:stCondLst>
                                        </p:cTn>
                                        <p:tgtEl>
                                          <p:spTgt spid="25"/>
                                        </p:tgtEl>
                                        <p:attrNameLst>
                                          <p:attrName>style.visibility</p:attrName>
                                        </p:attrNameLst>
                                      </p:cBhvr>
                                      <p:to>
                                        <p:strVal val="hidden"/>
                                      </p:to>
                                    </p:set>
                                  </p:childTnLst>
                                </p:cTn>
                              </p:par>
                              <p:par>
                                <p:cTn id="231" presetID="1" presetClass="exit" presetSubtype="0" fill="hold" grpId="1" nodeType="withEffect">
                                  <p:stCondLst>
                                    <p:cond delay="0"/>
                                  </p:stCondLst>
                                  <p:childTnLst>
                                    <p:set>
                                      <p:cBhvr>
                                        <p:cTn id="232" dur="1" fill="hold">
                                          <p:stCondLst>
                                            <p:cond delay="0"/>
                                          </p:stCondLst>
                                        </p:cTn>
                                        <p:tgtEl>
                                          <p:spTgt spid="26"/>
                                        </p:tgtEl>
                                        <p:attrNameLst>
                                          <p:attrName>style.visibility</p:attrName>
                                        </p:attrNameLst>
                                      </p:cBhvr>
                                      <p:to>
                                        <p:strVal val="hidden"/>
                                      </p:to>
                                    </p:set>
                                  </p:childTnLst>
                                </p:cTn>
                              </p:par>
                              <p:par>
                                <p:cTn id="233" presetID="1" presetClass="exit" presetSubtype="0" fill="hold" grpId="1" nodeType="withEffect">
                                  <p:stCondLst>
                                    <p:cond delay="0"/>
                                  </p:stCondLst>
                                  <p:childTnLst>
                                    <p:set>
                                      <p:cBhvr>
                                        <p:cTn id="234" dur="1" fill="hold">
                                          <p:stCondLst>
                                            <p:cond delay="0"/>
                                          </p:stCondLst>
                                        </p:cTn>
                                        <p:tgtEl>
                                          <p:spTgt spid="27"/>
                                        </p:tgtEl>
                                        <p:attrNameLst>
                                          <p:attrName>style.visibility</p:attrName>
                                        </p:attrNameLst>
                                      </p:cBhvr>
                                      <p:to>
                                        <p:strVal val="hidden"/>
                                      </p:to>
                                    </p:set>
                                  </p:childTnLst>
                                </p:cTn>
                              </p:par>
                              <p:par>
                                <p:cTn id="235" presetID="1" presetClass="exit" presetSubtype="0" fill="hold" grpId="1" nodeType="withEffect">
                                  <p:stCondLst>
                                    <p:cond delay="0"/>
                                  </p:stCondLst>
                                  <p:childTnLst>
                                    <p:set>
                                      <p:cBhvr>
                                        <p:cTn id="236" dur="1" fill="hold">
                                          <p:stCondLst>
                                            <p:cond delay="0"/>
                                          </p:stCondLst>
                                        </p:cTn>
                                        <p:tgtEl>
                                          <p:spTgt spid="28"/>
                                        </p:tgtEl>
                                        <p:attrNameLst>
                                          <p:attrName>style.visibility</p:attrName>
                                        </p:attrNameLst>
                                      </p:cBhvr>
                                      <p:to>
                                        <p:strVal val="hidden"/>
                                      </p:to>
                                    </p:set>
                                  </p:childTnLst>
                                </p:cTn>
                              </p:par>
                              <p:par>
                                <p:cTn id="237" presetID="1" presetClass="exit" presetSubtype="0" fill="hold" grpId="1" nodeType="withEffect">
                                  <p:stCondLst>
                                    <p:cond delay="0"/>
                                  </p:stCondLst>
                                  <p:childTnLst>
                                    <p:set>
                                      <p:cBhvr>
                                        <p:cTn id="238" dur="1" fill="hold">
                                          <p:stCondLst>
                                            <p:cond delay="0"/>
                                          </p:stCondLst>
                                        </p:cTn>
                                        <p:tgtEl>
                                          <p:spTgt spid="29"/>
                                        </p:tgtEl>
                                        <p:attrNameLst>
                                          <p:attrName>style.visibility</p:attrName>
                                        </p:attrNameLst>
                                      </p:cBhvr>
                                      <p:to>
                                        <p:strVal val="hidden"/>
                                      </p:to>
                                    </p:set>
                                  </p:childTnLst>
                                </p:cTn>
                              </p:par>
                              <p:par>
                                <p:cTn id="239" presetID="1" presetClass="exit" presetSubtype="0" fill="hold" grpId="1" nodeType="withEffect">
                                  <p:stCondLst>
                                    <p:cond delay="0"/>
                                  </p:stCondLst>
                                  <p:childTnLst>
                                    <p:set>
                                      <p:cBhvr>
                                        <p:cTn id="240" dur="1" fill="hold">
                                          <p:stCondLst>
                                            <p:cond delay="0"/>
                                          </p:stCondLst>
                                        </p:cTn>
                                        <p:tgtEl>
                                          <p:spTgt spid="30"/>
                                        </p:tgtEl>
                                        <p:attrNameLst>
                                          <p:attrName>style.visibility</p:attrName>
                                        </p:attrNameLst>
                                      </p:cBhvr>
                                      <p:to>
                                        <p:strVal val="hidden"/>
                                      </p:to>
                                    </p:set>
                                  </p:childTnLst>
                                </p:cTn>
                              </p:par>
                              <p:par>
                                <p:cTn id="241" presetID="1" presetClass="exit" presetSubtype="0" fill="hold" grpId="1" nodeType="withEffect">
                                  <p:stCondLst>
                                    <p:cond delay="0"/>
                                  </p:stCondLst>
                                  <p:childTnLst>
                                    <p:set>
                                      <p:cBhvr>
                                        <p:cTn id="242" dur="1" fill="hold">
                                          <p:stCondLst>
                                            <p:cond delay="0"/>
                                          </p:stCondLst>
                                        </p:cTn>
                                        <p:tgtEl>
                                          <p:spTgt spid="31"/>
                                        </p:tgtEl>
                                        <p:attrNameLst>
                                          <p:attrName>style.visibility</p:attrName>
                                        </p:attrNameLst>
                                      </p:cBhvr>
                                      <p:to>
                                        <p:strVal val="hidden"/>
                                      </p:to>
                                    </p:set>
                                  </p:childTnLst>
                                </p:cTn>
                              </p:par>
                              <p:par>
                                <p:cTn id="243" presetID="1" presetClass="exit" presetSubtype="0" fill="hold" grpId="1" nodeType="withEffect">
                                  <p:stCondLst>
                                    <p:cond delay="0"/>
                                  </p:stCondLst>
                                  <p:childTnLst>
                                    <p:set>
                                      <p:cBhvr>
                                        <p:cTn id="244" dur="1" fill="hold">
                                          <p:stCondLst>
                                            <p:cond delay="0"/>
                                          </p:stCondLst>
                                        </p:cTn>
                                        <p:tgtEl>
                                          <p:spTgt spid="32"/>
                                        </p:tgtEl>
                                        <p:attrNameLst>
                                          <p:attrName>style.visibility</p:attrName>
                                        </p:attrNameLst>
                                      </p:cBhvr>
                                      <p:to>
                                        <p:strVal val="hidden"/>
                                      </p:to>
                                    </p:set>
                                  </p:childTnLst>
                                </p:cTn>
                              </p:par>
                              <p:par>
                                <p:cTn id="245" presetID="1" presetClass="exit" presetSubtype="0" fill="hold" grpId="1" nodeType="withEffect">
                                  <p:stCondLst>
                                    <p:cond delay="0"/>
                                  </p:stCondLst>
                                  <p:childTnLst>
                                    <p:set>
                                      <p:cBhvr>
                                        <p:cTn id="246" dur="1" fill="hold">
                                          <p:stCondLst>
                                            <p:cond delay="0"/>
                                          </p:stCondLst>
                                        </p:cTn>
                                        <p:tgtEl>
                                          <p:spTgt spid="33"/>
                                        </p:tgtEl>
                                        <p:attrNameLst>
                                          <p:attrName>style.visibility</p:attrName>
                                        </p:attrNameLst>
                                      </p:cBhvr>
                                      <p:to>
                                        <p:strVal val="hidden"/>
                                      </p:to>
                                    </p:set>
                                  </p:childTnLst>
                                </p:cTn>
                              </p:par>
                              <p:par>
                                <p:cTn id="247" presetID="1" presetClass="exit" presetSubtype="0" fill="hold" grpId="1" nodeType="withEffect">
                                  <p:stCondLst>
                                    <p:cond delay="0"/>
                                  </p:stCondLst>
                                  <p:childTnLst>
                                    <p:set>
                                      <p:cBhvr>
                                        <p:cTn id="248" dur="1" fill="hold">
                                          <p:stCondLst>
                                            <p:cond delay="0"/>
                                          </p:stCondLst>
                                        </p:cTn>
                                        <p:tgtEl>
                                          <p:spTgt spid="34"/>
                                        </p:tgtEl>
                                        <p:attrNameLst>
                                          <p:attrName>style.visibility</p:attrName>
                                        </p:attrNameLst>
                                      </p:cBhvr>
                                      <p:to>
                                        <p:strVal val="hidden"/>
                                      </p:to>
                                    </p:set>
                                  </p:childTnLst>
                                </p:cTn>
                              </p:par>
                              <p:par>
                                <p:cTn id="249" presetID="1" presetClass="exit" presetSubtype="0" fill="hold" grpId="1" nodeType="withEffect">
                                  <p:stCondLst>
                                    <p:cond delay="0"/>
                                  </p:stCondLst>
                                  <p:childTnLst>
                                    <p:set>
                                      <p:cBhvr>
                                        <p:cTn id="250" dur="1" fill="hold">
                                          <p:stCondLst>
                                            <p:cond delay="0"/>
                                          </p:stCondLst>
                                        </p:cTn>
                                        <p:tgtEl>
                                          <p:spTgt spid="35"/>
                                        </p:tgtEl>
                                        <p:attrNameLst>
                                          <p:attrName>style.visibility</p:attrName>
                                        </p:attrNameLst>
                                      </p:cBhvr>
                                      <p:to>
                                        <p:strVal val="hidden"/>
                                      </p:to>
                                    </p:set>
                                  </p:childTnLst>
                                </p:cTn>
                              </p:par>
                              <p:par>
                                <p:cTn id="251" presetID="1" presetClass="exit" presetSubtype="0" fill="hold" grpId="1" nodeType="withEffect">
                                  <p:stCondLst>
                                    <p:cond delay="0"/>
                                  </p:stCondLst>
                                  <p:childTnLst>
                                    <p:set>
                                      <p:cBhvr>
                                        <p:cTn id="252" dur="1" fill="hold">
                                          <p:stCondLst>
                                            <p:cond delay="0"/>
                                          </p:stCondLst>
                                        </p:cTn>
                                        <p:tgtEl>
                                          <p:spTgt spid="36"/>
                                        </p:tgtEl>
                                        <p:attrNameLst>
                                          <p:attrName>style.visibility</p:attrName>
                                        </p:attrNameLst>
                                      </p:cBhvr>
                                      <p:to>
                                        <p:strVal val="hidden"/>
                                      </p:to>
                                    </p:set>
                                  </p:childTnLst>
                                </p:cTn>
                              </p:par>
                              <p:par>
                                <p:cTn id="253" presetID="1" presetClass="exit" presetSubtype="0" fill="hold" grpId="1" nodeType="withEffect">
                                  <p:stCondLst>
                                    <p:cond delay="0"/>
                                  </p:stCondLst>
                                  <p:childTnLst>
                                    <p:set>
                                      <p:cBhvr>
                                        <p:cTn id="254" dur="1" fill="hold">
                                          <p:stCondLst>
                                            <p:cond delay="0"/>
                                          </p:stCondLst>
                                        </p:cTn>
                                        <p:tgtEl>
                                          <p:spTgt spid="37"/>
                                        </p:tgtEl>
                                        <p:attrNameLst>
                                          <p:attrName>style.visibility</p:attrName>
                                        </p:attrNameLst>
                                      </p:cBhvr>
                                      <p:to>
                                        <p:strVal val="hidden"/>
                                      </p:to>
                                    </p:set>
                                  </p:childTnLst>
                                </p:cTn>
                              </p:par>
                              <p:par>
                                <p:cTn id="255" presetID="1" presetClass="exit" presetSubtype="0" fill="hold" grpId="1" nodeType="withEffect">
                                  <p:stCondLst>
                                    <p:cond delay="0"/>
                                  </p:stCondLst>
                                  <p:childTnLst>
                                    <p:set>
                                      <p:cBhvr>
                                        <p:cTn id="256" dur="1" fill="hold">
                                          <p:stCondLst>
                                            <p:cond delay="0"/>
                                          </p:stCondLst>
                                        </p:cTn>
                                        <p:tgtEl>
                                          <p:spTgt spid="38"/>
                                        </p:tgtEl>
                                        <p:attrNameLst>
                                          <p:attrName>style.visibility</p:attrName>
                                        </p:attrNameLst>
                                      </p:cBhvr>
                                      <p:to>
                                        <p:strVal val="hidden"/>
                                      </p:to>
                                    </p:set>
                                  </p:childTnLst>
                                </p:cTn>
                              </p:par>
                              <p:par>
                                <p:cTn id="257" presetID="1" presetClass="exit" presetSubtype="0" fill="hold" grpId="1" nodeType="withEffect">
                                  <p:stCondLst>
                                    <p:cond delay="0"/>
                                  </p:stCondLst>
                                  <p:childTnLst>
                                    <p:set>
                                      <p:cBhvr>
                                        <p:cTn id="258" dur="1" fill="hold">
                                          <p:stCondLst>
                                            <p:cond delay="0"/>
                                          </p:stCondLst>
                                        </p:cTn>
                                        <p:tgtEl>
                                          <p:spTgt spid="39"/>
                                        </p:tgtEl>
                                        <p:attrNameLst>
                                          <p:attrName>style.visibility</p:attrName>
                                        </p:attrNameLst>
                                      </p:cBhvr>
                                      <p:to>
                                        <p:strVal val="hidden"/>
                                      </p:to>
                                    </p:set>
                                  </p:childTnLst>
                                </p:cTn>
                              </p:par>
                              <p:par>
                                <p:cTn id="259" presetID="1" presetClass="exit" presetSubtype="0" fill="hold" grpId="1" nodeType="withEffect">
                                  <p:stCondLst>
                                    <p:cond delay="0"/>
                                  </p:stCondLst>
                                  <p:childTnLst>
                                    <p:set>
                                      <p:cBhvr>
                                        <p:cTn id="260" dur="1" fill="hold">
                                          <p:stCondLst>
                                            <p:cond delay="0"/>
                                          </p:stCondLst>
                                        </p:cTn>
                                        <p:tgtEl>
                                          <p:spTgt spid="40"/>
                                        </p:tgtEl>
                                        <p:attrNameLst>
                                          <p:attrName>style.visibility</p:attrName>
                                        </p:attrNameLst>
                                      </p:cBhvr>
                                      <p:to>
                                        <p:strVal val="hidden"/>
                                      </p:to>
                                    </p:set>
                                  </p:childTnLst>
                                </p:cTn>
                              </p:par>
                              <p:par>
                                <p:cTn id="261" presetID="1" presetClass="exit" presetSubtype="0" fill="hold" grpId="1" nodeType="withEffect">
                                  <p:stCondLst>
                                    <p:cond delay="0"/>
                                  </p:stCondLst>
                                  <p:childTnLst>
                                    <p:set>
                                      <p:cBhvr>
                                        <p:cTn id="262" dur="1" fill="hold">
                                          <p:stCondLst>
                                            <p:cond delay="0"/>
                                          </p:stCondLst>
                                        </p:cTn>
                                        <p:tgtEl>
                                          <p:spTgt spid="41"/>
                                        </p:tgtEl>
                                        <p:attrNameLst>
                                          <p:attrName>style.visibility</p:attrName>
                                        </p:attrNameLst>
                                      </p:cBhvr>
                                      <p:to>
                                        <p:strVal val="hidden"/>
                                      </p:to>
                                    </p:set>
                                  </p:childTnLst>
                                </p:cTn>
                              </p:par>
                              <p:par>
                                <p:cTn id="263" presetID="1" presetClass="exit" presetSubtype="0" fill="hold" grpId="1" nodeType="withEffect">
                                  <p:stCondLst>
                                    <p:cond delay="0"/>
                                  </p:stCondLst>
                                  <p:childTnLst>
                                    <p:set>
                                      <p:cBhvr>
                                        <p:cTn id="264" dur="1" fill="hold">
                                          <p:stCondLst>
                                            <p:cond delay="0"/>
                                          </p:stCondLst>
                                        </p:cTn>
                                        <p:tgtEl>
                                          <p:spTgt spid="42"/>
                                        </p:tgtEl>
                                        <p:attrNameLst>
                                          <p:attrName>style.visibility</p:attrName>
                                        </p:attrNameLst>
                                      </p:cBhvr>
                                      <p:to>
                                        <p:strVal val="hidden"/>
                                      </p:to>
                                    </p:set>
                                  </p:childTnLst>
                                </p:cTn>
                              </p:par>
                              <p:par>
                                <p:cTn id="265" presetID="1" presetClass="exit" presetSubtype="0" fill="hold" grpId="1" nodeType="withEffect">
                                  <p:stCondLst>
                                    <p:cond delay="0"/>
                                  </p:stCondLst>
                                  <p:childTnLst>
                                    <p:set>
                                      <p:cBhvr>
                                        <p:cTn id="266" dur="1" fill="hold">
                                          <p:stCondLst>
                                            <p:cond delay="0"/>
                                          </p:stCondLst>
                                        </p:cTn>
                                        <p:tgtEl>
                                          <p:spTgt spid="43"/>
                                        </p:tgtEl>
                                        <p:attrNameLst>
                                          <p:attrName>style.visibility</p:attrName>
                                        </p:attrNameLst>
                                      </p:cBhvr>
                                      <p:to>
                                        <p:strVal val="hidden"/>
                                      </p:to>
                                    </p:set>
                                  </p:childTnLst>
                                </p:cTn>
                              </p:par>
                              <p:par>
                                <p:cTn id="267" presetID="1" presetClass="exit" presetSubtype="0" fill="hold" grpId="1" nodeType="withEffect">
                                  <p:stCondLst>
                                    <p:cond delay="0"/>
                                  </p:stCondLst>
                                  <p:childTnLst>
                                    <p:set>
                                      <p:cBhvr>
                                        <p:cTn id="268" dur="1" fill="hold">
                                          <p:stCondLst>
                                            <p:cond delay="0"/>
                                          </p:stCondLst>
                                        </p:cTn>
                                        <p:tgtEl>
                                          <p:spTgt spid="44"/>
                                        </p:tgtEl>
                                        <p:attrNameLst>
                                          <p:attrName>style.visibility</p:attrName>
                                        </p:attrNameLst>
                                      </p:cBhvr>
                                      <p:to>
                                        <p:strVal val="hidden"/>
                                      </p:to>
                                    </p:set>
                                  </p:childTnLst>
                                </p:cTn>
                              </p:par>
                              <p:par>
                                <p:cTn id="269" presetID="1" presetClass="exit" presetSubtype="0" fill="hold" grpId="1" nodeType="withEffect">
                                  <p:stCondLst>
                                    <p:cond delay="0"/>
                                  </p:stCondLst>
                                  <p:childTnLst>
                                    <p:set>
                                      <p:cBhvr>
                                        <p:cTn id="270" dur="1" fill="hold">
                                          <p:stCondLst>
                                            <p:cond delay="0"/>
                                          </p:stCondLst>
                                        </p:cTn>
                                        <p:tgtEl>
                                          <p:spTgt spid="45"/>
                                        </p:tgtEl>
                                        <p:attrNameLst>
                                          <p:attrName>style.visibility</p:attrName>
                                        </p:attrNameLst>
                                      </p:cBhvr>
                                      <p:to>
                                        <p:strVal val="hidden"/>
                                      </p:to>
                                    </p:set>
                                  </p:childTnLst>
                                </p:cTn>
                              </p:par>
                              <p:par>
                                <p:cTn id="271" presetID="1" presetClass="exit" presetSubtype="0" fill="hold" grpId="1" nodeType="withEffect">
                                  <p:stCondLst>
                                    <p:cond delay="0"/>
                                  </p:stCondLst>
                                  <p:childTnLst>
                                    <p:set>
                                      <p:cBhvr>
                                        <p:cTn id="272" dur="1" fill="hold">
                                          <p:stCondLst>
                                            <p:cond delay="0"/>
                                          </p:stCondLst>
                                        </p:cTn>
                                        <p:tgtEl>
                                          <p:spTgt spid="46"/>
                                        </p:tgtEl>
                                        <p:attrNameLst>
                                          <p:attrName>style.visibility</p:attrName>
                                        </p:attrNameLst>
                                      </p:cBhvr>
                                      <p:to>
                                        <p:strVal val="hidden"/>
                                      </p:to>
                                    </p:set>
                                  </p:childTnLst>
                                </p:cTn>
                              </p:par>
                              <p:par>
                                <p:cTn id="273" presetID="1" presetClass="exit" presetSubtype="0" fill="hold" grpId="1" nodeType="withEffect">
                                  <p:stCondLst>
                                    <p:cond delay="0"/>
                                  </p:stCondLst>
                                  <p:childTnLst>
                                    <p:set>
                                      <p:cBhvr>
                                        <p:cTn id="274" dur="1" fill="hold">
                                          <p:stCondLst>
                                            <p:cond delay="0"/>
                                          </p:stCondLst>
                                        </p:cTn>
                                        <p:tgtEl>
                                          <p:spTgt spid="47"/>
                                        </p:tgtEl>
                                        <p:attrNameLst>
                                          <p:attrName>style.visibility</p:attrName>
                                        </p:attrNameLst>
                                      </p:cBhvr>
                                      <p:to>
                                        <p:strVal val="hidden"/>
                                      </p:to>
                                    </p:set>
                                  </p:childTnLst>
                                </p:cTn>
                              </p:par>
                              <p:par>
                                <p:cTn id="275" presetID="1" presetClass="exit" presetSubtype="0" fill="hold" grpId="1" nodeType="withEffect">
                                  <p:stCondLst>
                                    <p:cond delay="0"/>
                                  </p:stCondLst>
                                  <p:childTnLst>
                                    <p:set>
                                      <p:cBhvr>
                                        <p:cTn id="276" dur="1" fill="hold">
                                          <p:stCondLst>
                                            <p:cond delay="0"/>
                                          </p:stCondLst>
                                        </p:cTn>
                                        <p:tgtEl>
                                          <p:spTgt spid="48"/>
                                        </p:tgtEl>
                                        <p:attrNameLst>
                                          <p:attrName>style.visibility</p:attrName>
                                        </p:attrNameLst>
                                      </p:cBhvr>
                                      <p:to>
                                        <p:strVal val="hidden"/>
                                      </p:to>
                                    </p:set>
                                  </p:childTnLst>
                                </p:cTn>
                              </p:par>
                              <p:par>
                                <p:cTn id="277" presetID="1" presetClass="exit" presetSubtype="0" fill="hold" grpId="1" nodeType="withEffect">
                                  <p:stCondLst>
                                    <p:cond delay="0"/>
                                  </p:stCondLst>
                                  <p:childTnLst>
                                    <p:set>
                                      <p:cBhvr>
                                        <p:cTn id="278" dur="1" fill="hold">
                                          <p:stCondLst>
                                            <p:cond delay="0"/>
                                          </p:stCondLst>
                                        </p:cTn>
                                        <p:tgtEl>
                                          <p:spTgt spid="49"/>
                                        </p:tgtEl>
                                        <p:attrNameLst>
                                          <p:attrName>style.visibility</p:attrName>
                                        </p:attrNameLst>
                                      </p:cBhvr>
                                      <p:to>
                                        <p:strVal val="hidden"/>
                                      </p:to>
                                    </p:set>
                                  </p:childTnLst>
                                </p:cTn>
                              </p:par>
                              <p:par>
                                <p:cTn id="279" presetID="1" presetClass="exit" presetSubtype="0" fill="hold" grpId="1" nodeType="withEffect">
                                  <p:stCondLst>
                                    <p:cond delay="0"/>
                                  </p:stCondLst>
                                  <p:childTnLst>
                                    <p:set>
                                      <p:cBhvr>
                                        <p:cTn id="280" dur="1" fill="hold">
                                          <p:stCondLst>
                                            <p:cond delay="0"/>
                                          </p:stCondLst>
                                        </p:cTn>
                                        <p:tgtEl>
                                          <p:spTgt spid="50"/>
                                        </p:tgtEl>
                                        <p:attrNameLst>
                                          <p:attrName>style.visibility</p:attrName>
                                        </p:attrNameLst>
                                      </p:cBhvr>
                                      <p:to>
                                        <p:strVal val="hidden"/>
                                      </p:to>
                                    </p:set>
                                  </p:childTnLst>
                                </p:cTn>
                              </p:par>
                              <p:par>
                                <p:cTn id="281" presetID="1" presetClass="exit" presetSubtype="0" fill="hold" grpId="1" nodeType="withEffect">
                                  <p:stCondLst>
                                    <p:cond delay="0"/>
                                  </p:stCondLst>
                                  <p:childTnLst>
                                    <p:set>
                                      <p:cBhvr>
                                        <p:cTn id="282" dur="1" fill="hold">
                                          <p:stCondLst>
                                            <p:cond delay="0"/>
                                          </p:stCondLst>
                                        </p:cTn>
                                        <p:tgtEl>
                                          <p:spTgt spid="51"/>
                                        </p:tgtEl>
                                        <p:attrNameLst>
                                          <p:attrName>style.visibility</p:attrName>
                                        </p:attrNameLst>
                                      </p:cBhvr>
                                      <p:to>
                                        <p:strVal val="hidden"/>
                                      </p:to>
                                    </p:set>
                                  </p:childTnLst>
                                </p:cTn>
                              </p:par>
                              <p:par>
                                <p:cTn id="283" presetID="1" presetClass="exit" presetSubtype="0" fill="hold" grpId="1" nodeType="withEffect">
                                  <p:stCondLst>
                                    <p:cond delay="0"/>
                                  </p:stCondLst>
                                  <p:childTnLst>
                                    <p:set>
                                      <p:cBhvr>
                                        <p:cTn id="284" dur="1" fill="hold">
                                          <p:stCondLst>
                                            <p:cond delay="0"/>
                                          </p:stCondLst>
                                        </p:cTn>
                                        <p:tgtEl>
                                          <p:spTgt spid="52"/>
                                        </p:tgtEl>
                                        <p:attrNameLst>
                                          <p:attrName>style.visibility</p:attrName>
                                        </p:attrNameLst>
                                      </p:cBhvr>
                                      <p:to>
                                        <p:strVal val="hidden"/>
                                      </p:to>
                                    </p:set>
                                  </p:childTnLst>
                                </p:cTn>
                              </p:par>
                              <p:par>
                                <p:cTn id="285" presetID="1" presetClass="exit" presetSubtype="0" fill="hold" grpId="1" nodeType="withEffect">
                                  <p:stCondLst>
                                    <p:cond delay="0"/>
                                  </p:stCondLst>
                                  <p:childTnLst>
                                    <p:set>
                                      <p:cBhvr>
                                        <p:cTn id="286" dur="1" fill="hold">
                                          <p:stCondLst>
                                            <p:cond delay="0"/>
                                          </p:stCondLst>
                                        </p:cTn>
                                        <p:tgtEl>
                                          <p:spTgt spid="53"/>
                                        </p:tgtEl>
                                        <p:attrNameLst>
                                          <p:attrName>style.visibility</p:attrName>
                                        </p:attrNameLst>
                                      </p:cBhvr>
                                      <p:to>
                                        <p:strVal val="hidden"/>
                                      </p:to>
                                    </p:set>
                                  </p:childTnLst>
                                </p:cTn>
                              </p:par>
                              <p:par>
                                <p:cTn id="287" presetID="1" presetClass="exit" presetSubtype="0" fill="hold" grpId="1" nodeType="withEffect">
                                  <p:stCondLst>
                                    <p:cond delay="0"/>
                                  </p:stCondLst>
                                  <p:childTnLst>
                                    <p:set>
                                      <p:cBhvr>
                                        <p:cTn id="288" dur="1" fill="hold">
                                          <p:stCondLst>
                                            <p:cond delay="0"/>
                                          </p:stCondLst>
                                        </p:cTn>
                                        <p:tgtEl>
                                          <p:spTgt spid="54"/>
                                        </p:tgtEl>
                                        <p:attrNameLst>
                                          <p:attrName>style.visibility</p:attrName>
                                        </p:attrNameLst>
                                      </p:cBhvr>
                                      <p:to>
                                        <p:strVal val="hidden"/>
                                      </p:to>
                                    </p:set>
                                  </p:childTnLst>
                                </p:cTn>
                              </p:par>
                              <p:par>
                                <p:cTn id="289" presetID="1" presetClass="exit" presetSubtype="0" fill="hold" grpId="1" nodeType="withEffect">
                                  <p:stCondLst>
                                    <p:cond delay="0"/>
                                  </p:stCondLst>
                                  <p:childTnLst>
                                    <p:set>
                                      <p:cBhvr>
                                        <p:cTn id="290" dur="1" fill="hold">
                                          <p:stCondLst>
                                            <p:cond delay="0"/>
                                          </p:stCondLst>
                                        </p:cTn>
                                        <p:tgtEl>
                                          <p:spTgt spid="55"/>
                                        </p:tgtEl>
                                        <p:attrNameLst>
                                          <p:attrName>style.visibility</p:attrName>
                                        </p:attrNameLst>
                                      </p:cBhvr>
                                      <p:to>
                                        <p:strVal val="hidden"/>
                                      </p:to>
                                    </p:set>
                                  </p:childTnLst>
                                </p:cTn>
                              </p:par>
                              <p:par>
                                <p:cTn id="291" presetID="1" presetClass="exit" presetSubtype="0" fill="hold" grpId="1" nodeType="withEffect">
                                  <p:stCondLst>
                                    <p:cond delay="0"/>
                                  </p:stCondLst>
                                  <p:childTnLst>
                                    <p:set>
                                      <p:cBhvr>
                                        <p:cTn id="292" dur="1" fill="hold">
                                          <p:stCondLst>
                                            <p:cond delay="0"/>
                                          </p:stCondLst>
                                        </p:cTn>
                                        <p:tgtEl>
                                          <p:spTgt spid="56"/>
                                        </p:tgtEl>
                                        <p:attrNameLst>
                                          <p:attrName>style.visibility</p:attrName>
                                        </p:attrNameLst>
                                      </p:cBhvr>
                                      <p:to>
                                        <p:strVal val="hidden"/>
                                      </p:to>
                                    </p:set>
                                  </p:childTnLst>
                                </p:cTn>
                              </p:par>
                              <p:par>
                                <p:cTn id="293" presetID="1" presetClass="exit" presetSubtype="0" fill="hold" grpId="1" nodeType="withEffect">
                                  <p:stCondLst>
                                    <p:cond delay="0"/>
                                  </p:stCondLst>
                                  <p:childTnLst>
                                    <p:set>
                                      <p:cBhvr>
                                        <p:cTn id="294" dur="1" fill="hold">
                                          <p:stCondLst>
                                            <p:cond delay="0"/>
                                          </p:stCondLst>
                                        </p:cTn>
                                        <p:tgtEl>
                                          <p:spTgt spid="57"/>
                                        </p:tgtEl>
                                        <p:attrNameLst>
                                          <p:attrName>style.visibility</p:attrName>
                                        </p:attrNameLst>
                                      </p:cBhvr>
                                      <p:to>
                                        <p:strVal val="hidden"/>
                                      </p:to>
                                    </p:set>
                                  </p:childTnLst>
                                </p:cTn>
                              </p:par>
                              <p:par>
                                <p:cTn id="295" presetID="1" presetClass="exit" presetSubtype="0" fill="hold" grpId="1" nodeType="withEffect">
                                  <p:stCondLst>
                                    <p:cond delay="0"/>
                                  </p:stCondLst>
                                  <p:childTnLst>
                                    <p:set>
                                      <p:cBhvr>
                                        <p:cTn id="296" dur="1" fill="hold">
                                          <p:stCondLst>
                                            <p:cond delay="0"/>
                                          </p:stCondLst>
                                        </p:cTn>
                                        <p:tgtEl>
                                          <p:spTgt spid="58"/>
                                        </p:tgtEl>
                                        <p:attrNameLst>
                                          <p:attrName>style.visibility</p:attrName>
                                        </p:attrNameLst>
                                      </p:cBhvr>
                                      <p:to>
                                        <p:strVal val="hidden"/>
                                      </p:to>
                                    </p:set>
                                  </p:childTnLst>
                                </p:cTn>
                              </p:par>
                              <p:par>
                                <p:cTn id="297" presetID="1" presetClass="exit" presetSubtype="0" fill="hold" grpId="1" nodeType="withEffect">
                                  <p:stCondLst>
                                    <p:cond delay="0"/>
                                  </p:stCondLst>
                                  <p:childTnLst>
                                    <p:set>
                                      <p:cBhvr>
                                        <p:cTn id="298" dur="1" fill="hold">
                                          <p:stCondLst>
                                            <p:cond delay="0"/>
                                          </p:stCondLst>
                                        </p:cTn>
                                        <p:tgtEl>
                                          <p:spTgt spid="59"/>
                                        </p:tgtEl>
                                        <p:attrNameLst>
                                          <p:attrName>style.visibility</p:attrName>
                                        </p:attrNameLst>
                                      </p:cBhvr>
                                      <p:to>
                                        <p:strVal val="hidden"/>
                                      </p:to>
                                    </p:set>
                                  </p:childTnLst>
                                </p:cTn>
                              </p:par>
                              <p:par>
                                <p:cTn id="299" presetID="1" presetClass="exit" presetSubtype="0" fill="hold" grpId="1" nodeType="withEffect">
                                  <p:stCondLst>
                                    <p:cond delay="0"/>
                                  </p:stCondLst>
                                  <p:childTnLst>
                                    <p:set>
                                      <p:cBhvr>
                                        <p:cTn id="300" dur="1" fill="hold">
                                          <p:stCondLst>
                                            <p:cond delay="0"/>
                                          </p:stCondLst>
                                        </p:cTn>
                                        <p:tgtEl>
                                          <p:spTgt spid="60"/>
                                        </p:tgtEl>
                                        <p:attrNameLst>
                                          <p:attrName>style.visibility</p:attrName>
                                        </p:attrNameLst>
                                      </p:cBhvr>
                                      <p:to>
                                        <p:strVal val="hidden"/>
                                      </p:to>
                                    </p:set>
                                  </p:childTnLst>
                                </p:cTn>
                              </p:par>
                              <p:par>
                                <p:cTn id="301" presetID="1" presetClass="exit" presetSubtype="0" fill="hold" grpId="1" nodeType="withEffect">
                                  <p:stCondLst>
                                    <p:cond delay="0"/>
                                  </p:stCondLst>
                                  <p:childTnLst>
                                    <p:set>
                                      <p:cBhvr>
                                        <p:cTn id="302" dur="1" fill="hold">
                                          <p:stCondLst>
                                            <p:cond delay="0"/>
                                          </p:stCondLst>
                                        </p:cTn>
                                        <p:tgtEl>
                                          <p:spTgt spid="61"/>
                                        </p:tgtEl>
                                        <p:attrNameLst>
                                          <p:attrName>style.visibility</p:attrName>
                                        </p:attrNameLst>
                                      </p:cBhvr>
                                      <p:to>
                                        <p:strVal val="hidden"/>
                                      </p:to>
                                    </p:set>
                                  </p:childTnLst>
                                </p:cTn>
                              </p:par>
                              <p:par>
                                <p:cTn id="303" presetID="1" presetClass="exit" presetSubtype="0" fill="hold" grpId="1" nodeType="withEffect">
                                  <p:stCondLst>
                                    <p:cond delay="0"/>
                                  </p:stCondLst>
                                  <p:childTnLst>
                                    <p:set>
                                      <p:cBhvr>
                                        <p:cTn id="304" dur="1" fill="hold">
                                          <p:stCondLst>
                                            <p:cond delay="0"/>
                                          </p:stCondLst>
                                        </p:cTn>
                                        <p:tgtEl>
                                          <p:spTgt spid="62"/>
                                        </p:tgtEl>
                                        <p:attrNameLst>
                                          <p:attrName>style.visibility</p:attrName>
                                        </p:attrNameLst>
                                      </p:cBhvr>
                                      <p:to>
                                        <p:strVal val="hidden"/>
                                      </p:to>
                                    </p:set>
                                  </p:childTnLst>
                                </p:cTn>
                              </p:par>
                              <p:par>
                                <p:cTn id="305" presetID="1" presetClass="exit" presetSubtype="0" fill="hold" grpId="1" nodeType="withEffect">
                                  <p:stCondLst>
                                    <p:cond delay="0"/>
                                  </p:stCondLst>
                                  <p:childTnLst>
                                    <p:set>
                                      <p:cBhvr>
                                        <p:cTn id="306" dur="1" fill="hold">
                                          <p:stCondLst>
                                            <p:cond delay="0"/>
                                          </p:stCondLst>
                                        </p:cTn>
                                        <p:tgtEl>
                                          <p:spTgt spid="63"/>
                                        </p:tgtEl>
                                        <p:attrNameLst>
                                          <p:attrName>style.visibility</p:attrName>
                                        </p:attrNameLst>
                                      </p:cBhvr>
                                      <p:to>
                                        <p:strVal val="hidden"/>
                                      </p:to>
                                    </p:set>
                                  </p:childTnLst>
                                </p:cTn>
                              </p:par>
                              <p:par>
                                <p:cTn id="307" presetID="1" presetClass="exit" presetSubtype="0" fill="hold" grpId="1" nodeType="withEffect">
                                  <p:stCondLst>
                                    <p:cond delay="0"/>
                                  </p:stCondLst>
                                  <p:childTnLst>
                                    <p:set>
                                      <p:cBhvr>
                                        <p:cTn id="308" dur="1" fill="hold">
                                          <p:stCondLst>
                                            <p:cond delay="0"/>
                                          </p:stCondLst>
                                        </p:cTn>
                                        <p:tgtEl>
                                          <p:spTgt spid="64"/>
                                        </p:tgtEl>
                                        <p:attrNameLst>
                                          <p:attrName>style.visibility</p:attrName>
                                        </p:attrNameLst>
                                      </p:cBhvr>
                                      <p:to>
                                        <p:strVal val="hidden"/>
                                      </p:to>
                                    </p:set>
                                  </p:childTnLst>
                                </p:cTn>
                              </p:par>
                              <p:par>
                                <p:cTn id="309" presetID="1" presetClass="exit" presetSubtype="0" fill="hold" grpId="1" nodeType="withEffect">
                                  <p:stCondLst>
                                    <p:cond delay="0"/>
                                  </p:stCondLst>
                                  <p:childTnLst>
                                    <p:set>
                                      <p:cBhvr>
                                        <p:cTn id="310" dur="1" fill="hold">
                                          <p:stCondLst>
                                            <p:cond delay="0"/>
                                          </p:stCondLst>
                                        </p:cTn>
                                        <p:tgtEl>
                                          <p:spTgt spid="65"/>
                                        </p:tgtEl>
                                        <p:attrNameLst>
                                          <p:attrName>style.visibility</p:attrName>
                                        </p:attrNameLst>
                                      </p:cBhvr>
                                      <p:to>
                                        <p:strVal val="hidden"/>
                                      </p:to>
                                    </p:set>
                                  </p:childTnLst>
                                </p:cTn>
                              </p:par>
                              <p:par>
                                <p:cTn id="311" presetID="1" presetClass="exit" presetSubtype="0" fill="hold" grpId="1" nodeType="withEffect">
                                  <p:stCondLst>
                                    <p:cond delay="0"/>
                                  </p:stCondLst>
                                  <p:childTnLst>
                                    <p:set>
                                      <p:cBhvr>
                                        <p:cTn id="312" dur="1" fill="hold">
                                          <p:stCondLst>
                                            <p:cond delay="0"/>
                                          </p:stCondLst>
                                        </p:cTn>
                                        <p:tgtEl>
                                          <p:spTgt spid="66"/>
                                        </p:tgtEl>
                                        <p:attrNameLst>
                                          <p:attrName>style.visibility</p:attrName>
                                        </p:attrNameLst>
                                      </p:cBhvr>
                                      <p:to>
                                        <p:strVal val="hidden"/>
                                      </p:to>
                                    </p:set>
                                  </p:childTnLst>
                                </p:cTn>
                              </p:par>
                              <p:par>
                                <p:cTn id="313" presetID="1" presetClass="exit" presetSubtype="0" fill="hold" grpId="1" nodeType="withEffect">
                                  <p:stCondLst>
                                    <p:cond delay="0"/>
                                  </p:stCondLst>
                                  <p:childTnLst>
                                    <p:set>
                                      <p:cBhvr>
                                        <p:cTn id="314" dur="1" fill="hold">
                                          <p:stCondLst>
                                            <p:cond delay="0"/>
                                          </p:stCondLst>
                                        </p:cTn>
                                        <p:tgtEl>
                                          <p:spTgt spid="67"/>
                                        </p:tgtEl>
                                        <p:attrNameLst>
                                          <p:attrName>style.visibility</p:attrName>
                                        </p:attrNameLst>
                                      </p:cBhvr>
                                      <p:to>
                                        <p:strVal val="hidden"/>
                                      </p:to>
                                    </p:set>
                                  </p:childTnLst>
                                </p:cTn>
                              </p:par>
                              <p:par>
                                <p:cTn id="315" presetID="1" presetClass="exit" presetSubtype="0" fill="hold" grpId="1" nodeType="withEffect">
                                  <p:stCondLst>
                                    <p:cond delay="0"/>
                                  </p:stCondLst>
                                  <p:childTnLst>
                                    <p:set>
                                      <p:cBhvr>
                                        <p:cTn id="316" dur="1" fill="hold">
                                          <p:stCondLst>
                                            <p:cond delay="0"/>
                                          </p:stCondLst>
                                        </p:cTn>
                                        <p:tgtEl>
                                          <p:spTgt spid="68"/>
                                        </p:tgtEl>
                                        <p:attrNameLst>
                                          <p:attrName>style.visibility</p:attrName>
                                        </p:attrNameLst>
                                      </p:cBhvr>
                                      <p:to>
                                        <p:strVal val="hidden"/>
                                      </p:to>
                                    </p:set>
                                  </p:childTnLst>
                                </p:cTn>
                              </p:par>
                              <p:par>
                                <p:cTn id="317" presetID="1" presetClass="exit" presetSubtype="0" fill="hold" grpId="1" nodeType="withEffect">
                                  <p:stCondLst>
                                    <p:cond delay="0"/>
                                  </p:stCondLst>
                                  <p:childTnLst>
                                    <p:set>
                                      <p:cBhvr>
                                        <p:cTn id="318" dur="1" fill="hold">
                                          <p:stCondLst>
                                            <p:cond delay="0"/>
                                          </p:stCondLst>
                                        </p:cTn>
                                        <p:tgtEl>
                                          <p:spTgt spid="69"/>
                                        </p:tgtEl>
                                        <p:attrNameLst>
                                          <p:attrName>style.visibility</p:attrName>
                                        </p:attrNameLst>
                                      </p:cBhvr>
                                      <p:to>
                                        <p:strVal val="hidden"/>
                                      </p:to>
                                    </p:set>
                                  </p:childTnLst>
                                </p:cTn>
                              </p:par>
                              <p:par>
                                <p:cTn id="319" presetID="1" presetClass="exit" presetSubtype="0" fill="hold" grpId="1" nodeType="withEffect">
                                  <p:stCondLst>
                                    <p:cond delay="0"/>
                                  </p:stCondLst>
                                  <p:childTnLst>
                                    <p:set>
                                      <p:cBhvr>
                                        <p:cTn id="320" dur="1" fill="hold">
                                          <p:stCondLst>
                                            <p:cond delay="0"/>
                                          </p:stCondLst>
                                        </p:cTn>
                                        <p:tgtEl>
                                          <p:spTgt spid="70"/>
                                        </p:tgtEl>
                                        <p:attrNameLst>
                                          <p:attrName>style.visibility</p:attrName>
                                        </p:attrNameLst>
                                      </p:cBhvr>
                                      <p:to>
                                        <p:strVal val="hidden"/>
                                      </p:to>
                                    </p:set>
                                  </p:childTnLst>
                                </p:cTn>
                              </p:par>
                              <p:par>
                                <p:cTn id="321" presetID="1" presetClass="exit" presetSubtype="0" fill="hold" grpId="1" nodeType="withEffect">
                                  <p:stCondLst>
                                    <p:cond delay="0"/>
                                  </p:stCondLst>
                                  <p:childTnLst>
                                    <p:set>
                                      <p:cBhvr>
                                        <p:cTn id="322" dur="1" fill="hold">
                                          <p:stCondLst>
                                            <p:cond delay="0"/>
                                          </p:stCondLst>
                                        </p:cTn>
                                        <p:tgtEl>
                                          <p:spTgt spid="71"/>
                                        </p:tgtEl>
                                        <p:attrNameLst>
                                          <p:attrName>style.visibility</p:attrName>
                                        </p:attrNameLst>
                                      </p:cBhvr>
                                      <p:to>
                                        <p:strVal val="hidden"/>
                                      </p:to>
                                    </p:set>
                                  </p:childTnLst>
                                </p:cTn>
                              </p:par>
                              <p:par>
                                <p:cTn id="323" presetID="1" presetClass="exit" presetSubtype="0" fill="hold" grpId="1" nodeType="withEffect">
                                  <p:stCondLst>
                                    <p:cond delay="0"/>
                                  </p:stCondLst>
                                  <p:childTnLst>
                                    <p:set>
                                      <p:cBhvr>
                                        <p:cTn id="324" dur="1" fill="hold">
                                          <p:stCondLst>
                                            <p:cond delay="0"/>
                                          </p:stCondLst>
                                        </p:cTn>
                                        <p:tgtEl>
                                          <p:spTgt spid="72"/>
                                        </p:tgtEl>
                                        <p:attrNameLst>
                                          <p:attrName>style.visibility</p:attrName>
                                        </p:attrNameLst>
                                      </p:cBhvr>
                                      <p:to>
                                        <p:strVal val="hidden"/>
                                      </p:to>
                                    </p:set>
                                  </p:childTnLst>
                                </p:cTn>
                              </p:par>
                              <p:par>
                                <p:cTn id="325" presetID="1" presetClass="exit" presetSubtype="0" fill="hold" grpId="1" nodeType="withEffect">
                                  <p:stCondLst>
                                    <p:cond delay="0"/>
                                  </p:stCondLst>
                                  <p:childTnLst>
                                    <p:set>
                                      <p:cBhvr>
                                        <p:cTn id="326" dur="1" fill="hold">
                                          <p:stCondLst>
                                            <p:cond delay="0"/>
                                          </p:stCondLst>
                                        </p:cTn>
                                        <p:tgtEl>
                                          <p:spTgt spid="73"/>
                                        </p:tgtEl>
                                        <p:attrNameLst>
                                          <p:attrName>style.visibility</p:attrName>
                                        </p:attrNameLst>
                                      </p:cBhvr>
                                      <p:to>
                                        <p:strVal val="hidden"/>
                                      </p:to>
                                    </p:set>
                                  </p:childTnLst>
                                </p:cTn>
                              </p:par>
                              <p:par>
                                <p:cTn id="327" presetID="1" presetClass="exit" presetSubtype="0" fill="hold" grpId="1" nodeType="withEffect">
                                  <p:stCondLst>
                                    <p:cond delay="0"/>
                                  </p:stCondLst>
                                  <p:childTnLst>
                                    <p:set>
                                      <p:cBhvr>
                                        <p:cTn id="328" dur="1" fill="hold">
                                          <p:stCondLst>
                                            <p:cond delay="0"/>
                                          </p:stCondLst>
                                        </p:cTn>
                                        <p:tgtEl>
                                          <p:spTgt spid="74"/>
                                        </p:tgtEl>
                                        <p:attrNameLst>
                                          <p:attrName>style.visibility</p:attrName>
                                        </p:attrNameLst>
                                      </p:cBhvr>
                                      <p:to>
                                        <p:strVal val="hidden"/>
                                      </p:to>
                                    </p:set>
                                  </p:childTnLst>
                                </p:cTn>
                              </p:par>
                              <p:par>
                                <p:cTn id="329" presetID="1" presetClass="exit" presetSubtype="0" fill="hold" grpId="1" nodeType="withEffect">
                                  <p:stCondLst>
                                    <p:cond delay="0"/>
                                  </p:stCondLst>
                                  <p:childTnLst>
                                    <p:set>
                                      <p:cBhvr>
                                        <p:cTn id="330" dur="1" fill="hold">
                                          <p:stCondLst>
                                            <p:cond delay="0"/>
                                          </p:stCondLst>
                                        </p:cTn>
                                        <p:tgtEl>
                                          <p:spTgt spid="75"/>
                                        </p:tgtEl>
                                        <p:attrNameLst>
                                          <p:attrName>style.visibility</p:attrName>
                                        </p:attrNameLst>
                                      </p:cBhvr>
                                      <p:to>
                                        <p:strVal val="hidden"/>
                                      </p:to>
                                    </p:set>
                                  </p:childTnLst>
                                </p:cTn>
                              </p:par>
                              <p:par>
                                <p:cTn id="331" presetID="1" presetClass="exit" presetSubtype="0" fill="hold" grpId="1" nodeType="withEffect">
                                  <p:stCondLst>
                                    <p:cond delay="0"/>
                                  </p:stCondLst>
                                  <p:childTnLst>
                                    <p:set>
                                      <p:cBhvr>
                                        <p:cTn id="332" dur="1" fill="hold">
                                          <p:stCondLst>
                                            <p:cond delay="0"/>
                                          </p:stCondLst>
                                        </p:cTn>
                                        <p:tgtEl>
                                          <p:spTgt spid="76"/>
                                        </p:tgtEl>
                                        <p:attrNameLst>
                                          <p:attrName>style.visibility</p:attrName>
                                        </p:attrNameLst>
                                      </p:cBhvr>
                                      <p:to>
                                        <p:strVal val="hidden"/>
                                      </p:to>
                                    </p:set>
                                  </p:childTnLst>
                                </p:cTn>
                              </p:par>
                              <p:par>
                                <p:cTn id="333" presetID="1" presetClass="exit" presetSubtype="0" fill="hold" grpId="1" nodeType="withEffect">
                                  <p:stCondLst>
                                    <p:cond delay="0"/>
                                  </p:stCondLst>
                                  <p:childTnLst>
                                    <p:set>
                                      <p:cBhvr>
                                        <p:cTn id="334" dur="1" fill="hold">
                                          <p:stCondLst>
                                            <p:cond delay="0"/>
                                          </p:stCondLst>
                                        </p:cTn>
                                        <p:tgtEl>
                                          <p:spTgt spid="77"/>
                                        </p:tgtEl>
                                        <p:attrNameLst>
                                          <p:attrName>style.visibility</p:attrName>
                                        </p:attrNameLst>
                                      </p:cBhvr>
                                      <p:to>
                                        <p:strVal val="hidden"/>
                                      </p:to>
                                    </p:set>
                                  </p:childTnLst>
                                </p:cTn>
                              </p:par>
                              <p:par>
                                <p:cTn id="335" presetID="1" presetClass="exit" presetSubtype="0" fill="hold" grpId="1" nodeType="withEffect">
                                  <p:stCondLst>
                                    <p:cond delay="0"/>
                                  </p:stCondLst>
                                  <p:childTnLst>
                                    <p:set>
                                      <p:cBhvr>
                                        <p:cTn id="336" dur="1" fill="hold">
                                          <p:stCondLst>
                                            <p:cond delay="0"/>
                                          </p:stCondLst>
                                        </p:cTn>
                                        <p:tgtEl>
                                          <p:spTgt spid="78"/>
                                        </p:tgtEl>
                                        <p:attrNameLst>
                                          <p:attrName>style.visibility</p:attrName>
                                        </p:attrNameLst>
                                      </p:cBhvr>
                                      <p:to>
                                        <p:strVal val="hidden"/>
                                      </p:to>
                                    </p:set>
                                  </p:childTnLst>
                                </p:cTn>
                              </p:par>
                              <p:par>
                                <p:cTn id="337" presetID="1" presetClass="exit" presetSubtype="0" fill="hold" grpId="1" nodeType="withEffect">
                                  <p:stCondLst>
                                    <p:cond delay="0"/>
                                  </p:stCondLst>
                                  <p:childTnLst>
                                    <p:set>
                                      <p:cBhvr>
                                        <p:cTn id="338" dur="1" fill="hold">
                                          <p:stCondLst>
                                            <p:cond delay="0"/>
                                          </p:stCondLst>
                                        </p:cTn>
                                        <p:tgtEl>
                                          <p:spTgt spid="79"/>
                                        </p:tgtEl>
                                        <p:attrNameLst>
                                          <p:attrName>style.visibility</p:attrName>
                                        </p:attrNameLst>
                                      </p:cBhvr>
                                      <p:to>
                                        <p:strVal val="hidden"/>
                                      </p:to>
                                    </p:set>
                                  </p:childTnLst>
                                </p:cTn>
                              </p:par>
                              <p:par>
                                <p:cTn id="339" presetID="1" presetClass="exit" presetSubtype="0" fill="hold" grpId="1" nodeType="withEffect">
                                  <p:stCondLst>
                                    <p:cond delay="0"/>
                                  </p:stCondLst>
                                  <p:childTnLst>
                                    <p:set>
                                      <p:cBhvr>
                                        <p:cTn id="340" dur="1" fill="hold">
                                          <p:stCondLst>
                                            <p:cond delay="0"/>
                                          </p:stCondLst>
                                        </p:cTn>
                                        <p:tgtEl>
                                          <p:spTgt spid="80"/>
                                        </p:tgtEl>
                                        <p:attrNameLst>
                                          <p:attrName>style.visibility</p:attrName>
                                        </p:attrNameLst>
                                      </p:cBhvr>
                                      <p:to>
                                        <p:strVal val="hidden"/>
                                      </p:to>
                                    </p:set>
                                  </p:childTnLst>
                                </p:cTn>
                              </p:par>
                              <p:par>
                                <p:cTn id="341" presetID="1" presetClass="exit" presetSubtype="0" fill="hold" grpId="1" nodeType="withEffect">
                                  <p:stCondLst>
                                    <p:cond delay="0"/>
                                  </p:stCondLst>
                                  <p:childTnLst>
                                    <p:set>
                                      <p:cBhvr>
                                        <p:cTn id="342" dur="1" fill="hold">
                                          <p:stCondLst>
                                            <p:cond delay="0"/>
                                          </p:stCondLst>
                                        </p:cTn>
                                        <p:tgtEl>
                                          <p:spTgt spid="81"/>
                                        </p:tgtEl>
                                        <p:attrNameLst>
                                          <p:attrName>style.visibility</p:attrName>
                                        </p:attrNameLst>
                                      </p:cBhvr>
                                      <p:to>
                                        <p:strVal val="hidden"/>
                                      </p:to>
                                    </p:set>
                                  </p:childTnLst>
                                </p:cTn>
                              </p:par>
                              <p:par>
                                <p:cTn id="343" presetID="1" presetClass="exit" presetSubtype="0" fill="hold" grpId="1" nodeType="withEffect">
                                  <p:stCondLst>
                                    <p:cond delay="0"/>
                                  </p:stCondLst>
                                  <p:childTnLst>
                                    <p:set>
                                      <p:cBhvr>
                                        <p:cTn id="344" dur="1" fill="hold">
                                          <p:stCondLst>
                                            <p:cond delay="0"/>
                                          </p:stCondLst>
                                        </p:cTn>
                                        <p:tgtEl>
                                          <p:spTgt spid="82"/>
                                        </p:tgtEl>
                                        <p:attrNameLst>
                                          <p:attrName>style.visibility</p:attrName>
                                        </p:attrNameLst>
                                      </p:cBhvr>
                                      <p:to>
                                        <p:strVal val="hidden"/>
                                      </p:to>
                                    </p:set>
                                  </p:childTnLst>
                                </p:cTn>
                              </p:par>
                              <p:par>
                                <p:cTn id="345" presetID="1" presetClass="exit" presetSubtype="0" fill="hold" grpId="1" nodeType="withEffect">
                                  <p:stCondLst>
                                    <p:cond delay="0"/>
                                  </p:stCondLst>
                                  <p:childTnLst>
                                    <p:set>
                                      <p:cBhvr>
                                        <p:cTn id="346" dur="1" fill="hold">
                                          <p:stCondLst>
                                            <p:cond delay="0"/>
                                          </p:stCondLst>
                                        </p:cTn>
                                        <p:tgtEl>
                                          <p:spTgt spid="83"/>
                                        </p:tgtEl>
                                        <p:attrNameLst>
                                          <p:attrName>style.visibility</p:attrName>
                                        </p:attrNameLst>
                                      </p:cBhvr>
                                      <p:to>
                                        <p:strVal val="hidden"/>
                                      </p:to>
                                    </p:set>
                                  </p:childTnLst>
                                </p:cTn>
                              </p:par>
                              <p:par>
                                <p:cTn id="347" presetID="1" presetClass="exit" presetSubtype="0" fill="hold" grpId="1" nodeType="withEffect">
                                  <p:stCondLst>
                                    <p:cond delay="0"/>
                                  </p:stCondLst>
                                  <p:childTnLst>
                                    <p:set>
                                      <p:cBhvr>
                                        <p:cTn id="348" dur="1" fill="hold">
                                          <p:stCondLst>
                                            <p:cond delay="0"/>
                                          </p:stCondLst>
                                        </p:cTn>
                                        <p:tgtEl>
                                          <p:spTgt spid="84"/>
                                        </p:tgtEl>
                                        <p:attrNameLst>
                                          <p:attrName>style.visibility</p:attrName>
                                        </p:attrNameLst>
                                      </p:cBhvr>
                                      <p:to>
                                        <p:strVal val="hidden"/>
                                      </p:to>
                                    </p:set>
                                  </p:childTnLst>
                                </p:cTn>
                              </p:par>
                              <p:par>
                                <p:cTn id="349" presetID="1" presetClass="exit" presetSubtype="0" fill="hold" grpId="1" nodeType="withEffect">
                                  <p:stCondLst>
                                    <p:cond delay="0"/>
                                  </p:stCondLst>
                                  <p:childTnLst>
                                    <p:set>
                                      <p:cBhvr>
                                        <p:cTn id="350" dur="1" fill="hold">
                                          <p:stCondLst>
                                            <p:cond delay="0"/>
                                          </p:stCondLst>
                                        </p:cTn>
                                        <p:tgtEl>
                                          <p:spTgt spid="85"/>
                                        </p:tgtEl>
                                        <p:attrNameLst>
                                          <p:attrName>style.visibility</p:attrName>
                                        </p:attrNameLst>
                                      </p:cBhvr>
                                      <p:to>
                                        <p:strVal val="hidden"/>
                                      </p:to>
                                    </p:set>
                                  </p:childTnLst>
                                </p:cTn>
                              </p:par>
                              <p:par>
                                <p:cTn id="351" presetID="1" presetClass="exit" presetSubtype="0" fill="hold" grpId="1" nodeType="withEffect">
                                  <p:stCondLst>
                                    <p:cond delay="0"/>
                                  </p:stCondLst>
                                  <p:childTnLst>
                                    <p:set>
                                      <p:cBhvr>
                                        <p:cTn id="352" dur="1" fill="hold">
                                          <p:stCondLst>
                                            <p:cond delay="0"/>
                                          </p:stCondLst>
                                        </p:cTn>
                                        <p:tgtEl>
                                          <p:spTgt spid="86"/>
                                        </p:tgtEl>
                                        <p:attrNameLst>
                                          <p:attrName>style.visibility</p:attrName>
                                        </p:attrNameLst>
                                      </p:cBhvr>
                                      <p:to>
                                        <p:strVal val="hidden"/>
                                      </p:to>
                                    </p:set>
                                  </p:childTnLst>
                                </p:cTn>
                              </p:par>
                              <p:par>
                                <p:cTn id="353" presetID="1" presetClass="exit" presetSubtype="0" fill="hold" grpId="1" nodeType="withEffect">
                                  <p:stCondLst>
                                    <p:cond delay="0"/>
                                  </p:stCondLst>
                                  <p:childTnLst>
                                    <p:set>
                                      <p:cBhvr>
                                        <p:cTn id="354" dur="1" fill="hold">
                                          <p:stCondLst>
                                            <p:cond delay="0"/>
                                          </p:stCondLst>
                                        </p:cTn>
                                        <p:tgtEl>
                                          <p:spTgt spid="87"/>
                                        </p:tgtEl>
                                        <p:attrNameLst>
                                          <p:attrName>style.visibility</p:attrName>
                                        </p:attrNameLst>
                                      </p:cBhvr>
                                      <p:to>
                                        <p:strVal val="hidden"/>
                                      </p:to>
                                    </p:set>
                                  </p:childTnLst>
                                </p:cTn>
                              </p:par>
                              <p:par>
                                <p:cTn id="355" presetID="1" presetClass="exit" presetSubtype="0" fill="hold" grpId="1" nodeType="withEffect">
                                  <p:stCondLst>
                                    <p:cond delay="0"/>
                                  </p:stCondLst>
                                  <p:childTnLst>
                                    <p:set>
                                      <p:cBhvr>
                                        <p:cTn id="356" dur="1" fill="hold">
                                          <p:stCondLst>
                                            <p:cond delay="0"/>
                                          </p:stCondLst>
                                        </p:cTn>
                                        <p:tgtEl>
                                          <p:spTgt spid="88"/>
                                        </p:tgtEl>
                                        <p:attrNameLst>
                                          <p:attrName>style.visibility</p:attrName>
                                        </p:attrNameLst>
                                      </p:cBhvr>
                                      <p:to>
                                        <p:strVal val="hidden"/>
                                      </p:to>
                                    </p:set>
                                  </p:childTnLst>
                                </p:cTn>
                              </p:par>
                              <p:par>
                                <p:cTn id="357" presetID="1" presetClass="exit" presetSubtype="0" fill="hold" grpId="1" nodeType="withEffect">
                                  <p:stCondLst>
                                    <p:cond delay="0"/>
                                  </p:stCondLst>
                                  <p:childTnLst>
                                    <p:set>
                                      <p:cBhvr>
                                        <p:cTn id="358" dur="1" fill="hold">
                                          <p:stCondLst>
                                            <p:cond delay="0"/>
                                          </p:stCondLst>
                                        </p:cTn>
                                        <p:tgtEl>
                                          <p:spTgt spid="89"/>
                                        </p:tgtEl>
                                        <p:attrNameLst>
                                          <p:attrName>style.visibility</p:attrName>
                                        </p:attrNameLst>
                                      </p:cBhvr>
                                      <p:to>
                                        <p:strVal val="hidden"/>
                                      </p:to>
                                    </p:set>
                                  </p:childTnLst>
                                </p:cTn>
                              </p:par>
                              <p:par>
                                <p:cTn id="359" presetID="1" presetClass="exit" presetSubtype="0" fill="hold" grpId="1" nodeType="withEffect">
                                  <p:stCondLst>
                                    <p:cond delay="0"/>
                                  </p:stCondLst>
                                  <p:childTnLst>
                                    <p:set>
                                      <p:cBhvr>
                                        <p:cTn id="360" dur="1" fill="hold">
                                          <p:stCondLst>
                                            <p:cond delay="0"/>
                                          </p:stCondLst>
                                        </p:cTn>
                                        <p:tgtEl>
                                          <p:spTgt spid="90"/>
                                        </p:tgtEl>
                                        <p:attrNameLst>
                                          <p:attrName>style.visibility</p:attrName>
                                        </p:attrNameLst>
                                      </p:cBhvr>
                                      <p:to>
                                        <p:strVal val="hidden"/>
                                      </p:to>
                                    </p:set>
                                  </p:childTnLst>
                                </p:cTn>
                              </p:par>
                              <p:par>
                                <p:cTn id="361" presetID="1" presetClass="exit" presetSubtype="0" fill="hold" grpId="1" nodeType="withEffect">
                                  <p:stCondLst>
                                    <p:cond delay="0"/>
                                  </p:stCondLst>
                                  <p:childTnLst>
                                    <p:set>
                                      <p:cBhvr>
                                        <p:cTn id="362" dur="1" fill="hold">
                                          <p:stCondLst>
                                            <p:cond delay="0"/>
                                          </p:stCondLst>
                                        </p:cTn>
                                        <p:tgtEl>
                                          <p:spTgt spid="91"/>
                                        </p:tgtEl>
                                        <p:attrNameLst>
                                          <p:attrName>style.visibility</p:attrName>
                                        </p:attrNameLst>
                                      </p:cBhvr>
                                      <p:to>
                                        <p:strVal val="hidden"/>
                                      </p:to>
                                    </p:set>
                                  </p:childTnLst>
                                </p:cTn>
                              </p:par>
                              <p:par>
                                <p:cTn id="363" presetID="1" presetClass="exit" presetSubtype="0" fill="hold" grpId="1" nodeType="withEffect">
                                  <p:stCondLst>
                                    <p:cond delay="0"/>
                                  </p:stCondLst>
                                  <p:childTnLst>
                                    <p:set>
                                      <p:cBhvr>
                                        <p:cTn id="364" dur="1" fill="hold">
                                          <p:stCondLst>
                                            <p:cond delay="0"/>
                                          </p:stCondLst>
                                        </p:cTn>
                                        <p:tgtEl>
                                          <p:spTgt spid="92"/>
                                        </p:tgtEl>
                                        <p:attrNameLst>
                                          <p:attrName>style.visibility</p:attrName>
                                        </p:attrNameLst>
                                      </p:cBhvr>
                                      <p:to>
                                        <p:strVal val="hidden"/>
                                      </p:to>
                                    </p:set>
                                  </p:childTnLst>
                                </p:cTn>
                              </p:par>
                              <p:par>
                                <p:cTn id="365" presetID="1" presetClass="exit" presetSubtype="0" fill="hold" grpId="1" nodeType="withEffect">
                                  <p:stCondLst>
                                    <p:cond delay="0"/>
                                  </p:stCondLst>
                                  <p:childTnLst>
                                    <p:set>
                                      <p:cBhvr>
                                        <p:cTn id="366" dur="1" fill="hold">
                                          <p:stCondLst>
                                            <p:cond delay="0"/>
                                          </p:stCondLst>
                                        </p:cTn>
                                        <p:tgtEl>
                                          <p:spTgt spid="93"/>
                                        </p:tgtEl>
                                        <p:attrNameLst>
                                          <p:attrName>style.visibility</p:attrName>
                                        </p:attrNameLst>
                                      </p:cBhvr>
                                      <p:to>
                                        <p:strVal val="hidden"/>
                                      </p:to>
                                    </p:set>
                                  </p:childTnLst>
                                </p:cTn>
                              </p:par>
                              <p:par>
                                <p:cTn id="367" presetID="1" presetClass="exit" presetSubtype="0" fill="hold" grpId="1" nodeType="withEffect">
                                  <p:stCondLst>
                                    <p:cond delay="0"/>
                                  </p:stCondLst>
                                  <p:childTnLst>
                                    <p:set>
                                      <p:cBhvr>
                                        <p:cTn id="368" dur="1" fill="hold">
                                          <p:stCondLst>
                                            <p:cond delay="0"/>
                                          </p:stCondLst>
                                        </p:cTn>
                                        <p:tgtEl>
                                          <p:spTgt spid="94"/>
                                        </p:tgtEl>
                                        <p:attrNameLst>
                                          <p:attrName>style.visibility</p:attrName>
                                        </p:attrNameLst>
                                      </p:cBhvr>
                                      <p:to>
                                        <p:strVal val="hidden"/>
                                      </p:to>
                                    </p:set>
                                  </p:childTnLst>
                                </p:cTn>
                              </p:par>
                              <p:par>
                                <p:cTn id="369" presetID="1" presetClass="exit" presetSubtype="0" fill="hold" grpId="1" nodeType="withEffect">
                                  <p:stCondLst>
                                    <p:cond delay="0"/>
                                  </p:stCondLst>
                                  <p:childTnLst>
                                    <p:set>
                                      <p:cBhvr>
                                        <p:cTn id="370" dur="1" fill="hold">
                                          <p:stCondLst>
                                            <p:cond delay="0"/>
                                          </p:stCondLst>
                                        </p:cTn>
                                        <p:tgtEl>
                                          <p:spTgt spid="95"/>
                                        </p:tgtEl>
                                        <p:attrNameLst>
                                          <p:attrName>style.visibility</p:attrName>
                                        </p:attrNameLst>
                                      </p:cBhvr>
                                      <p:to>
                                        <p:strVal val="hidden"/>
                                      </p:to>
                                    </p:set>
                                  </p:childTnLst>
                                </p:cTn>
                              </p:par>
                              <p:par>
                                <p:cTn id="371" presetID="1" presetClass="exit" presetSubtype="0" fill="hold" grpId="1" nodeType="withEffect">
                                  <p:stCondLst>
                                    <p:cond delay="0"/>
                                  </p:stCondLst>
                                  <p:childTnLst>
                                    <p:set>
                                      <p:cBhvr>
                                        <p:cTn id="372" dur="1" fill="hold">
                                          <p:stCondLst>
                                            <p:cond delay="0"/>
                                          </p:stCondLst>
                                        </p:cTn>
                                        <p:tgtEl>
                                          <p:spTgt spid="96"/>
                                        </p:tgtEl>
                                        <p:attrNameLst>
                                          <p:attrName>style.visibility</p:attrName>
                                        </p:attrNameLst>
                                      </p:cBhvr>
                                      <p:to>
                                        <p:strVal val="hidden"/>
                                      </p:to>
                                    </p:set>
                                  </p:childTnLst>
                                </p:cTn>
                              </p:par>
                              <p:par>
                                <p:cTn id="373" presetID="1" presetClass="exit" presetSubtype="0" fill="hold" grpId="1" nodeType="withEffect">
                                  <p:stCondLst>
                                    <p:cond delay="0"/>
                                  </p:stCondLst>
                                  <p:childTnLst>
                                    <p:set>
                                      <p:cBhvr>
                                        <p:cTn id="374" dur="1" fill="hold">
                                          <p:stCondLst>
                                            <p:cond delay="0"/>
                                          </p:stCondLst>
                                        </p:cTn>
                                        <p:tgtEl>
                                          <p:spTgt spid="97"/>
                                        </p:tgtEl>
                                        <p:attrNameLst>
                                          <p:attrName>style.visibility</p:attrName>
                                        </p:attrNameLst>
                                      </p:cBhvr>
                                      <p:to>
                                        <p:strVal val="hidden"/>
                                      </p:to>
                                    </p:set>
                                  </p:childTnLst>
                                </p:cTn>
                              </p:par>
                              <p:par>
                                <p:cTn id="375" presetID="1" presetClass="exit" presetSubtype="0" fill="hold" grpId="1" nodeType="withEffect">
                                  <p:stCondLst>
                                    <p:cond delay="0"/>
                                  </p:stCondLst>
                                  <p:childTnLst>
                                    <p:set>
                                      <p:cBhvr>
                                        <p:cTn id="376" dur="1" fill="hold">
                                          <p:stCondLst>
                                            <p:cond delay="0"/>
                                          </p:stCondLst>
                                        </p:cTn>
                                        <p:tgtEl>
                                          <p:spTgt spid="98"/>
                                        </p:tgtEl>
                                        <p:attrNameLst>
                                          <p:attrName>style.visibility</p:attrName>
                                        </p:attrNameLst>
                                      </p:cBhvr>
                                      <p:to>
                                        <p:strVal val="hidden"/>
                                      </p:to>
                                    </p:set>
                                  </p:childTnLst>
                                </p:cTn>
                              </p:par>
                              <p:par>
                                <p:cTn id="377" presetID="1" presetClass="exit" presetSubtype="0" fill="hold" grpId="1" nodeType="withEffect">
                                  <p:stCondLst>
                                    <p:cond delay="0"/>
                                  </p:stCondLst>
                                  <p:childTnLst>
                                    <p:set>
                                      <p:cBhvr>
                                        <p:cTn id="378" dur="1" fill="hold">
                                          <p:stCondLst>
                                            <p:cond delay="0"/>
                                          </p:stCondLst>
                                        </p:cTn>
                                        <p:tgtEl>
                                          <p:spTgt spid="99"/>
                                        </p:tgtEl>
                                        <p:attrNameLst>
                                          <p:attrName>style.visibility</p:attrName>
                                        </p:attrNameLst>
                                      </p:cBhvr>
                                      <p:to>
                                        <p:strVal val="hidden"/>
                                      </p:to>
                                    </p:set>
                                  </p:childTnLst>
                                </p:cTn>
                              </p:par>
                              <p:par>
                                <p:cTn id="379" presetID="1" presetClass="exit" presetSubtype="0" fill="hold" grpId="1" nodeType="withEffect">
                                  <p:stCondLst>
                                    <p:cond delay="0"/>
                                  </p:stCondLst>
                                  <p:childTnLst>
                                    <p:set>
                                      <p:cBhvr>
                                        <p:cTn id="380" dur="1" fill="hold">
                                          <p:stCondLst>
                                            <p:cond delay="0"/>
                                          </p:stCondLst>
                                        </p:cTn>
                                        <p:tgtEl>
                                          <p:spTgt spid="100"/>
                                        </p:tgtEl>
                                        <p:attrNameLst>
                                          <p:attrName>style.visibility</p:attrName>
                                        </p:attrNameLst>
                                      </p:cBhvr>
                                      <p:to>
                                        <p:strVal val="hidden"/>
                                      </p:to>
                                    </p:set>
                                  </p:childTnLst>
                                </p:cTn>
                              </p:par>
                              <p:par>
                                <p:cTn id="381" presetID="1" presetClass="exit" presetSubtype="0" fill="hold" grpId="1" nodeType="withEffect">
                                  <p:stCondLst>
                                    <p:cond delay="0"/>
                                  </p:stCondLst>
                                  <p:childTnLst>
                                    <p:set>
                                      <p:cBhvr>
                                        <p:cTn id="382" dur="1" fill="hold">
                                          <p:stCondLst>
                                            <p:cond delay="0"/>
                                          </p:stCondLst>
                                        </p:cTn>
                                        <p:tgtEl>
                                          <p:spTgt spid="2"/>
                                        </p:tgtEl>
                                        <p:attrNameLst>
                                          <p:attrName>style.visibility</p:attrName>
                                        </p:attrNameLst>
                                      </p:cBhvr>
                                      <p:to>
                                        <p:strVal val="hidden"/>
                                      </p:to>
                                    </p:set>
                                  </p:childTnLst>
                                </p:cTn>
                              </p:par>
                              <p:par>
                                <p:cTn id="383" presetID="1" presetClass="entr" presetSubtype="0" fill="hold" nodeType="withEffect">
                                  <p:stCondLst>
                                    <p:cond delay="0"/>
                                  </p:stCondLst>
                                  <p:childTnLst>
                                    <p:set>
                                      <p:cBhvr>
                                        <p:cTn id="384" dur="1" fill="hold">
                                          <p:stCondLst>
                                            <p:cond delay="0"/>
                                          </p:stCondLst>
                                        </p:cTn>
                                        <p:tgtEl>
                                          <p:spTgt spid="92258"/>
                                        </p:tgtEl>
                                        <p:attrNameLst>
                                          <p:attrName>style.visibility</p:attrName>
                                        </p:attrNameLst>
                                      </p:cBhvr>
                                      <p:to>
                                        <p:strVal val="visible"/>
                                      </p:to>
                                    </p:set>
                                  </p:childTnLst>
                                </p:cTn>
                              </p:par>
                              <p:par>
                                <p:cTn id="385" presetID="1" presetClass="entr" presetSubtype="0" fill="hold" grpId="0" nodeType="withEffect">
                                  <p:stCondLst>
                                    <p:cond delay="0"/>
                                  </p:stCondLst>
                                  <p:childTnLst>
                                    <p:set>
                                      <p:cBhvr>
                                        <p:cTn id="386"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4" grpId="0"/>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p:bldP spid="38" grpId="1"/>
      <p:bldP spid="39" grpId="0"/>
      <p:bldP spid="39" grpId="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p:bldP spid="10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IN" smtClean="0"/>
              <a:t>MultiModal LSI</a:t>
            </a:r>
          </a:p>
        </p:txBody>
      </p:sp>
      <p:sp>
        <p:nvSpPr>
          <p:cNvPr id="88067" name="Content Placeholder 2"/>
          <p:cNvSpPr>
            <a:spLocks noGrp="1"/>
          </p:cNvSpPr>
          <p:nvPr>
            <p:ph idx="1"/>
          </p:nvPr>
        </p:nvSpPr>
        <p:spPr/>
        <p:txBody>
          <a:bodyPr/>
          <a:lstStyle/>
          <a:p>
            <a:pPr>
              <a:lnSpc>
                <a:spcPct val="150000"/>
              </a:lnSpc>
            </a:pPr>
            <a:r>
              <a:rPr lang="en-IN" sz="2000" smtClean="0"/>
              <a:t>Higher Order SVD is used to capture the latent semantics.  </a:t>
            </a:r>
          </a:p>
          <a:p>
            <a:pPr>
              <a:lnSpc>
                <a:spcPct val="150000"/>
              </a:lnSpc>
            </a:pPr>
            <a:r>
              <a:rPr lang="en-IN" sz="2000" smtClean="0"/>
              <a:t>Finds correlated within the same mode and across different modes.</a:t>
            </a:r>
          </a:p>
          <a:p>
            <a:pPr>
              <a:lnSpc>
                <a:spcPct val="150000"/>
              </a:lnSpc>
            </a:pPr>
            <a:r>
              <a:rPr lang="en-IN" sz="2000" smtClean="0"/>
              <a:t>HOSVD extension of SVD and represented as </a:t>
            </a:r>
          </a:p>
          <a:p>
            <a:pPr lvl="1"/>
            <a:endParaRPr lang="en-IN" sz="1600" smtClean="0"/>
          </a:p>
          <a:p>
            <a:endParaRPr lang="en-IN" smtClean="0"/>
          </a:p>
        </p:txBody>
      </p:sp>
      <p:pic>
        <p:nvPicPr>
          <p:cNvPr id="88068" name="Picture 3" descr="C:\Users\Ruby\Desktop\everything else\chandu\ppts\civr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7063" y="3656013"/>
            <a:ext cx="4805362"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8069" name="Object 26"/>
          <p:cNvGraphicFramePr>
            <a:graphicFrameLocks noChangeAspect="1"/>
          </p:cNvGraphicFramePr>
          <p:nvPr/>
        </p:nvGraphicFramePr>
        <p:xfrm>
          <a:off x="1643063" y="3898900"/>
          <a:ext cx="4902200" cy="581025"/>
        </p:xfrm>
        <a:graphic>
          <a:graphicData uri="http://schemas.openxmlformats.org/presentationml/2006/ole">
            <mc:AlternateContent xmlns:mc="http://schemas.openxmlformats.org/markup-compatibility/2006">
              <mc:Choice xmlns:v="urn:schemas-microsoft-com:vml" Requires="v">
                <p:oleObj spid="_x0000_s88070" name="Equation" r:id="rId4" imgW="1600200" imgH="190500" progId="Equation.3">
                  <p:embed/>
                </p:oleObj>
              </mc:Choice>
              <mc:Fallback>
                <p:oleObj name="Equation" r:id="rId4" imgW="1600200" imgH="190500" progId="Equation.3">
                  <p:embed/>
                  <p:pic>
                    <p:nvPicPr>
                      <p:cNvPr id="0"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3063" y="3898900"/>
                        <a:ext cx="4902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IN" smtClean="0"/>
              <a:t>HOSVD Algorithm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63813" y="1938338"/>
            <a:ext cx="6718300" cy="46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4350" y="1573213"/>
            <a:ext cx="8377238"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LGC Sans"/>
        <a:cs typeface="DejaVu LGC Sans"/>
      </a:majorFont>
      <a:minorFont>
        <a:latin typeface="Times New Roman"/>
        <a:ea typeface="DejaVu LGC Sans"/>
        <a:cs typeface="DejaVu LGC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66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66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heme1">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LGC Sans"/>
        <a:cs typeface="DejaVu LGC Sans"/>
      </a:majorFont>
      <a:minorFont>
        <a:latin typeface="Times New Roman"/>
        <a:ea typeface="DejaVu LGC Sans"/>
        <a:cs typeface="DejaVu LGC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66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66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heme1">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LGC Sans"/>
        <a:cs typeface="DejaVu LGC Sans"/>
      </a:majorFont>
      <a:minorFont>
        <a:latin typeface="Times New Roman"/>
        <a:ea typeface="DejaVu LGC Sans"/>
        <a:cs typeface="DejaVu LGC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66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66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Theme1">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LGC Sans"/>
        <a:cs typeface="DejaVu LGC Sans"/>
      </a:majorFont>
      <a:minorFont>
        <a:latin typeface="Times New Roman"/>
        <a:ea typeface="DejaVu LGC Sans"/>
        <a:cs typeface="DejaVu LGC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66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66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Theme1">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LGC Sans"/>
        <a:cs typeface="DejaVu LGC Sans"/>
      </a:majorFont>
      <a:minorFont>
        <a:latin typeface="Times New Roman"/>
        <a:ea typeface="DejaVu LGC Sans"/>
        <a:cs typeface="DejaVu LGC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66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66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3507</TotalTime>
  <Words>2098</Words>
  <Application>Microsoft Office PowerPoint</Application>
  <PresentationFormat>Widescreen</PresentationFormat>
  <Paragraphs>468</Paragraphs>
  <Slides>28</Slides>
  <Notes>13</Notes>
  <HiddenSlides>0</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28</vt:i4>
      </vt:variant>
    </vt:vector>
  </HeadingPairs>
  <TitlesOfParts>
    <vt:vector size="39" baseType="lpstr">
      <vt:lpstr>Calibri</vt:lpstr>
      <vt:lpstr>DejaVu LGC Sans</vt:lpstr>
      <vt:lpstr>Arial</vt:lpstr>
      <vt:lpstr>Times New Roman</vt:lpstr>
      <vt:lpstr>Wingdings</vt:lpstr>
      <vt:lpstr>Theme1</vt:lpstr>
      <vt:lpstr>1_Theme1</vt:lpstr>
      <vt:lpstr>2_Theme1</vt:lpstr>
      <vt:lpstr>3_Theme1</vt:lpstr>
      <vt:lpstr>4_Theme1</vt:lpstr>
      <vt:lpstr>Microsoft Equation 3.0</vt:lpstr>
      <vt:lpstr>PowerPoint Presentation</vt:lpstr>
      <vt:lpstr>Problem Setting </vt:lpstr>
      <vt:lpstr>Contribution</vt:lpstr>
      <vt:lpstr>Background </vt:lpstr>
      <vt:lpstr>Semantic Indexing</vt:lpstr>
      <vt:lpstr>Literature</vt:lpstr>
      <vt:lpstr>Multimodal LSI</vt:lpstr>
      <vt:lpstr>MultiModal LSI</vt:lpstr>
      <vt:lpstr>HOSVD Algorithm</vt:lpstr>
      <vt:lpstr>Multimodal PLSA</vt:lpstr>
      <vt:lpstr>Multimodal PLSA</vt:lpstr>
      <vt:lpstr>Multimodal PLSA</vt:lpstr>
      <vt:lpstr>Bipartite Graph Model </vt:lpstr>
      <vt:lpstr>BGM </vt:lpstr>
      <vt:lpstr>Tripartite Graph Model</vt:lpstr>
      <vt:lpstr>Tripartite Graph Model </vt:lpstr>
      <vt:lpstr>Offline Indexing </vt:lpstr>
      <vt:lpstr>Datasets </vt:lpstr>
      <vt:lpstr>Experimental Settings</vt:lpstr>
      <vt:lpstr>BGM vs pLSA,IpLSA</vt:lpstr>
      <vt:lpstr>BGA vs pLSA,IpLSA</vt:lpstr>
      <vt:lpstr>Results </vt:lpstr>
      <vt:lpstr>TGM vs MMLSI,MMpLSA,mm-pLSA</vt:lpstr>
      <vt:lpstr>TGM vs MMLSI,MMpLSA,mm-pLSA</vt:lpstr>
      <vt:lpstr>Conclusion</vt:lpstr>
      <vt:lpstr>Future work</vt:lpstr>
      <vt:lpstr>Related Publications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chandrika</dc:creator>
  <cp:lastModifiedBy>chandrika</cp:lastModifiedBy>
  <cp:revision>189</cp:revision>
  <dcterms:created xsi:type="dcterms:W3CDTF">2013-03-14T17:13:29Z</dcterms:created>
  <dcterms:modified xsi:type="dcterms:W3CDTF">2013-12-13T08:43:54Z</dcterms:modified>
</cp:coreProperties>
</file>