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99" r:id="rId3"/>
  </p:sldMasterIdLst>
  <p:notesMasterIdLst>
    <p:notesMasterId r:id="rId49"/>
  </p:notesMasterIdLst>
  <p:handoutMasterIdLst>
    <p:handoutMasterId r:id="rId50"/>
  </p:handoutMasterIdLst>
  <p:sldIdLst>
    <p:sldId id="256" r:id="rId4"/>
    <p:sldId id="257" r:id="rId5"/>
    <p:sldId id="258" r:id="rId6"/>
    <p:sldId id="311" r:id="rId7"/>
    <p:sldId id="313" r:id="rId8"/>
    <p:sldId id="293" r:id="rId9"/>
    <p:sldId id="304" r:id="rId10"/>
    <p:sldId id="305" r:id="rId11"/>
    <p:sldId id="306" r:id="rId12"/>
    <p:sldId id="314" r:id="rId13"/>
    <p:sldId id="303" r:id="rId14"/>
    <p:sldId id="294" r:id="rId15"/>
    <p:sldId id="295" r:id="rId16"/>
    <p:sldId id="296" r:id="rId17"/>
    <p:sldId id="298" r:id="rId18"/>
    <p:sldId id="269" r:id="rId19"/>
    <p:sldId id="270" r:id="rId20"/>
    <p:sldId id="271" r:id="rId21"/>
    <p:sldId id="300" r:id="rId22"/>
    <p:sldId id="272" r:id="rId23"/>
    <p:sldId id="301" r:id="rId24"/>
    <p:sldId id="302" r:id="rId25"/>
    <p:sldId id="273" r:id="rId26"/>
    <p:sldId id="274" r:id="rId27"/>
    <p:sldId id="275" r:id="rId28"/>
    <p:sldId id="276" r:id="rId29"/>
    <p:sldId id="277" r:id="rId30"/>
    <p:sldId id="316" r:id="rId31"/>
    <p:sldId id="278" r:id="rId32"/>
    <p:sldId id="279" r:id="rId33"/>
    <p:sldId id="291" r:id="rId34"/>
    <p:sldId id="281" r:id="rId35"/>
    <p:sldId id="282" r:id="rId36"/>
    <p:sldId id="283" r:id="rId37"/>
    <p:sldId id="284" r:id="rId38"/>
    <p:sldId id="285" r:id="rId39"/>
    <p:sldId id="315" r:id="rId40"/>
    <p:sldId id="286" r:id="rId41"/>
    <p:sldId id="287" r:id="rId42"/>
    <p:sldId id="288" r:id="rId43"/>
    <p:sldId id="308" r:id="rId44"/>
    <p:sldId id="289" r:id="rId45"/>
    <p:sldId id="310" r:id="rId46"/>
    <p:sldId id="299" r:id="rId47"/>
    <p:sldId id="290" r:id="rId4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FF"/>
    <a:srgbClr val="9D1383"/>
    <a:srgbClr val="A11386"/>
    <a:srgbClr val="FF9900"/>
    <a:srgbClr val="96969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1652" autoAdjust="0"/>
  </p:normalViewPr>
  <p:slideViewPr>
    <p:cSldViewPr>
      <p:cViewPr varScale="1">
        <p:scale>
          <a:sx n="66" d="100"/>
          <a:sy n="66" d="100"/>
        </p:scale>
        <p:origin x="150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56" d="100"/>
          <a:sy n="56" d="100"/>
        </p:scale>
        <p:origin x="-2886"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475A651-A3E2-4712-B695-4A6E78BF78F2}" type="datetimeFigureOut">
              <a:rPr lang="en-US" smtClean="0"/>
              <a:t>12/1/2016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AE10F45-A926-4142-9CB7-537E8306C477}" type="slidenum">
              <a:rPr lang="en-US" smtClean="0"/>
              <a:t>‹#›</a:t>
            </a:fld>
            <a:endParaRPr lang="en-US"/>
          </a:p>
        </p:txBody>
      </p:sp>
    </p:spTree>
    <p:extLst>
      <p:ext uri="{BB962C8B-B14F-4D97-AF65-F5344CB8AC3E}">
        <p14:creationId xmlns:p14="http://schemas.microsoft.com/office/powerpoint/2010/main" val="14662319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A0B92116-971A-4B3E-A88E-0818FF08269B}" type="datetimeFigureOut">
              <a:rPr lang="en-US"/>
              <a:pPr>
                <a:defRPr/>
              </a:pPr>
              <a:t>12/1/2016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674450A9-CD07-4A85-85BD-D2FDF5E9B3A0}" type="slidenum">
              <a:rPr lang="en-US"/>
              <a:pPr>
                <a:defRPr/>
              </a:pPr>
              <a:t>‹#›</a:t>
            </a:fld>
            <a:endParaRPr lang="en-US"/>
          </a:p>
        </p:txBody>
      </p:sp>
    </p:spTree>
    <p:extLst>
      <p:ext uri="{BB962C8B-B14F-4D97-AF65-F5344CB8AC3E}">
        <p14:creationId xmlns:p14="http://schemas.microsoft.com/office/powerpoint/2010/main" val="2901740515"/>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IN" altLang="en-US"/>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fontAlgn="base">
              <a:spcBef>
                <a:spcPct val="0"/>
              </a:spcBef>
              <a:spcAft>
                <a:spcPct val="0"/>
              </a:spcAft>
              <a:defRPr>
                <a:solidFill>
                  <a:schemeClr val="tx1"/>
                </a:solidFill>
                <a:latin typeface="Arial" panose="020B0604020202020204" pitchFamily="34" charset="0"/>
                <a:ea typeface="DejaVu Sans"/>
                <a:cs typeface="DejaVu Sans"/>
              </a:defRPr>
            </a:lvl6pPr>
            <a:lvl7pPr marL="2971800" indent="-228600" fontAlgn="base">
              <a:spcBef>
                <a:spcPct val="0"/>
              </a:spcBef>
              <a:spcAft>
                <a:spcPct val="0"/>
              </a:spcAft>
              <a:defRPr>
                <a:solidFill>
                  <a:schemeClr val="tx1"/>
                </a:solidFill>
                <a:latin typeface="Arial" panose="020B0604020202020204" pitchFamily="34" charset="0"/>
                <a:ea typeface="DejaVu Sans"/>
                <a:cs typeface="DejaVu Sans"/>
              </a:defRPr>
            </a:lvl7pPr>
            <a:lvl8pPr marL="3429000" indent="-228600" fontAlgn="base">
              <a:spcBef>
                <a:spcPct val="0"/>
              </a:spcBef>
              <a:spcAft>
                <a:spcPct val="0"/>
              </a:spcAft>
              <a:defRPr>
                <a:solidFill>
                  <a:schemeClr val="tx1"/>
                </a:solidFill>
                <a:latin typeface="Arial" panose="020B0604020202020204" pitchFamily="34" charset="0"/>
                <a:ea typeface="DejaVu Sans"/>
                <a:cs typeface="DejaVu Sans"/>
              </a:defRPr>
            </a:lvl8pPr>
            <a:lvl9pPr marL="3886200" indent="-228600" fontAlgn="base">
              <a:spcBef>
                <a:spcPct val="0"/>
              </a:spcBef>
              <a:spcAft>
                <a:spcPct val="0"/>
              </a:spcAft>
              <a:defRPr>
                <a:solidFill>
                  <a:schemeClr val="tx1"/>
                </a:solidFill>
                <a:latin typeface="Arial" panose="020B0604020202020204" pitchFamily="34" charset="0"/>
                <a:ea typeface="DejaVu Sans"/>
                <a:cs typeface="DejaVu Sans"/>
              </a:defRPr>
            </a:lvl9pPr>
          </a:lstStyle>
          <a:p>
            <a:fld id="{6D04847B-C2FF-41EF-BB03-55F965F87E2F}" type="slidenum">
              <a:rPr lang="en-IN" altLang="en-US">
                <a:latin typeface="Calibri" panose="020F0502020204030204" pitchFamily="34" charset="0"/>
              </a:rPr>
              <a:pPr/>
              <a:t>1</a:t>
            </a:fld>
            <a:endParaRPr lang="en-IN" altLang="en-US">
              <a:latin typeface="Calibri" panose="020F0502020204030204" pitchFamily="34" charset="0"/>
            </a:endParaRPr>
          </a:p>
        </p:txBody>
      </p:sp>
    </p:spTree>
    <p:extLst>
      <p:ext uri="{BB962C8B-B14F-4D97-AF65-F5344CB8AC3E}">
        <p14:creationId xmlns:p14="http://schemas.microsoft.com/office/powerpoint/2010/main" val="3619804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29057" indent="-280406">
              <a:defRPr>
                <a:solidFill>
                  <a:schemeClr val="tx1"/>
                </a:solidFill>
                <a:latin typeface="Calibri" pitchFamily="34" charset="0"/>
              </a:defRPr>
            </a:lvl2pPr>
            <a:lvl3pPr marL="1121626" indent="-224325">
              <a:defRPr>
                <a:solidFill>
                  <a:schemeClr val="tx1"/>
                </a:solidFill>
                <a:latin typeface="Calibri" pitchFamily="34" charset="0"/>
              </a:defRPr>
            </a:lvl3pPr>
            <a:lvl4pPr marL="1570276" indent="-224325">
              <a:defRPr>
                <a:solidFill>
                  <a:schemeClr val="tx1"/>
                </a:solidFill>
                <a:latin typeface="Calibri" pitchFamily="34" charset="0"/>
              </a:defRPr>
            </a:lvl4pPr>
            <a:lvl5pPr marL="2018927" indent="-224325">
              <a:defRPr>
                <a:solidFill>
                  <a:schemeClr val="tx1"/>
                </a:solidFill>
                <a:latin typeface="Calibri" pitchFamily="34" charset="0"/>
              </a:defRPr>
            </a:lvl5pPr>
            <a:lvl6pPr marL="2467577" indent="-224325" fontAlgn="base">
              <a:spcBef>
                <a:spcPct val="0"/>
              </a:spcBef>
              <a:spcAft>
                <a:spcPct val="0"/>
              </a:spcAft>
              <a:defRPr>
                <a:solidFill>
                  <a:schemeClr val="tx1"/>
                </a:solidFill>
                <a:latin typeface="Calibri" pitchFamily="34" charset="0"/>
              </a:defRPr>
            </a:lvl6pPr>
            <a:lvl7pPr marL="2916227" indent="-224325" fontAlgn="base">
              <a:spcBef>
                <a:spcPct val="0"/>
              </a:spcBef>
              <a:spcAft>
                <a:spcPct val="0"/>
              </a:spcAft>
              <a:defRPr>
                <a:solidFill>
                  <a:schemeClr val="tx1"/>
                </a:solidFill>
                <a:latin typeface="Calibri" pitchFamily="34" charset="0"/>
              </a:defRPr>
            </a:lvl7pPr>
            <a:lvl8pPr marL="3364878" indent="-224325" fontAlgn="base">
              <a:spcBef>
                <a:spcPct val="0"/>
              </a:spcBef>
              <a:spcAft>
                <a:spcPct val="0"/>
              </a:spcAft>
              <a:defRPr>
                <a:solidFill>
                  <a:schemeClr val="tx1"/>
                </a:solidFill>
                <a:latin typeface="Calibri" pitchFamily="34" charset="0"/>
              </a:defRPr>
            </a:lvl8pPr>
            <a:lvl9pPr marL="3813528" indent="-22432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09CF38C-AECA-49EE-B936-9A5FDB618A6A}" type="slidenum">
              <a:rPr lang="en-US">
                <a:solidFill>
                  <a:srgbClr val="000000"/>
                </a:solidFill>
              </a:rPr>
              <a:pPr fontAlgn="base">
                <a:spcBef>
                  <a:spcPct val="0"/>
                </a:spcBef>
                <a:spcAft>
                  <a:spcPct val="0"/>
                </a:spcAft>
              </a:pPr>
              <a:t>13</a:t>
            </a:fld>
            <a:endParaRPr lang="en-US">
              <a:solidFill>
                <a:srgbClr val="000000"/>
              </a:solidFill>
            </a:endParaRPr>
          </a:p>
        </p:txBody>
      </p:sp>
      <p:sp>
        <p:nvSpPr>
          <p:cNvPr id="983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Tree>
    <p:extLst>
      <p:ext uri="{BB962C8B-B14F-4D97-AF65-F5344CB8AC3E}">
        <p14:creationId xmlns:p14="http://schemas.microsoft.com/office/powerpoint/2010/main" val="3711651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29057" indent="-280406">
              <a:defRPr>
                <a:solidFill>
                  <a:schemeClr val="tx1"/>
                </a:solidFill>
                <a:latin typeface="Calibri" pitchFamily="34" charset="0"/>
              </a:defRPr>
            </a:lvl2pPr>
            <a:lvl3pPr marL="1121626" indent="-224325">
              <a:defRPr>
                <a:solidFill>
                  <a:schemeClr val="tx1"/>
                </a:solidFill>
                <a:latin typeface="Calibri" pitchFamily="34" charset="0"/>
              </a:defRPr>
            </a:lvl3pPr>
            <a:lvl4pPr marL="1570276" indent="-224325">
              <a:defRPr>
                <a:solidFill>
                  <a:schemeClr val="tx1"/>
                </a:solidFill>
                <a:latin typeface="Calibri" pitchFamily="34" charset="0"/>
              </a:defRPr>
            </a:lvl4pPr>
            <a:lvl5pPr marL="2018927" indent="-224325">
              <a:defRPr>
                <a:solidFill>
                  <a:schemeClr val="tx1"/>
                </a:solidFill>
                <a:latin typeface="Calibri" pitchFamily="34" charset="0"/>
              </a:defRPr>
            </a:lvl5pPr>
            <a:lvl6pPr marL="2467577" indent="-224325" fontAlgn="base">
              <a:spcBef>
                <a:spcPct val="0"/>
              </a:spcBef>
              <a:spcAft>
                <a:spcPct val="0"/>
              </a:spcAft>
              <a:defRPr>
                <a:solidFill>
                  <a:schemeClr val="tx1"/>
                </a:solidFill>
                <a:latin typeface="Calibri" pitchFamily="34" charset="0"/>
              </a:defRPr>
            </a:lvl6pPr>
            <a:lvl7pPr marL="2916227" indent="-224325" fontAlgn="base">
              <a:spcBef>
                <a:spcPct val="0"/>
              </a:spcBef>
              <a:spcAft>
                <a:spcPct val="0"/>
              </a:spcAft>
              <a:defRPr>
                <a:solidFill>
                  <a:schemeClr val="tx1"/>
                </a:solidFill>
                <a:latin typeface="Calibri" pitchFamily="34" charset="0"/>
              </a:defRPr>
            </a:lvl7pPr>
            <a:lvl8pPr marL="3364878" indent="-224325" fontAlgn="base">
              <a:spcBef>
                <a:spcPct val="0"/>
              </a:spcBef>
              <a:spcAft>
                <a:spcPct val="0"/>
              </a:spcAft>
              <a:defRPr>
                <a:solidFill>
                  <a:schemeClr val="tx1"/>
                </a:solidFill>
                <a:latin typeface="Calibri" pitchFamily="34" charset="0"/>
              </a:defRPr>
            </a:lvl8pPr>
            <a:lvl9pPr marL="3813528" indent="-22432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EF0486E8-F714-4216-93FB-ACA773393463}" type="slidenum">
              <a:rPr lang="en-US">
                <a:solidFill>
                  <a:srgbClr val="000000"/>
                </a:solidFill>
              </a:rPr>
              <a:pPr fontAlgn="base">
                <a:spcBef>
                  <a:spcPct val="0"/>
                </a:spcBef>
                <a:spcAft>
                  <a:spcPct val="0"/>
                </a:spcAft>
              </a:pPr>
              <a:t>14</a:t>
            </a:fld>
            <a:endParaRPr lang="en-US">
              <a:solidFill>
                <a:srgbClr val="000000"/>
              </a:solidFill>
            </a:endParaRPr>
          </a:p>
        </p:txBody>
      </p:sp>
      <p:sp>
        <p:nvSpPr>
          <p:cNvPr id="1003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Tree>
    <p:extLst>
      <p:ext uri="{BB962C8B-B14F-4D97-AF65-F5344CB8AC3E}">
        <p14:creationId xmlns:p14="http://schemas.microsoft.com/office/powerpoint/2010/main" val="2323551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AA853-093B-4302-908E-0048F08AD956}" type="slidenum">
              <a:rPr lang="en-US"/>
              <a:t>16</a:t>
            </a:fld>
            <a:endParaRPr lang="en-US"/>
          </a:p>
        </p:txBody>
      </p:sp>
      <p:sp>
        <p:nvSpPr>
          <p:cNvPr id="5" name="Footer Placeholder 4"/>
          <p:cNvSpPr>
            <a:spLocks noGrp="1"/>
          </p:cNvSpPr>
          <p:nvPr>
            <p:ph type="ftr" sz="quarter" idx="11"/>
          </p:nvPr>
        </p:nvSpPr>
        <p:spPr/>
        <p:txBody>
          <a:bodyPr/>
          <a:lstStyle/>
          <a:p>
            <a:r>
              <a:rPr lang="en-US"/>
              <a:t>Rahul Anand Sharma</a:t>
            </a:r>
          </a:p>
        </p:txBody>
      </p:sp>
    </p:spTree>
    <p:extLst>
      <p:ext uri="{BB962C8B-B14F-4D97-AF65-F5344CB8AC3E}">
        <p14:creationId xmlns:p14="http://schemas.microsoft.com/office/powerpoint/2010/main" val="4263799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AA853-093B-4302-908E-0048F08AD956}" type="slidenum">
              <a:rPr lang="en-US"/>
              <a:t>17</a:t>
            </a:fld>
            <a:endParaRPr lang="en-US"/>
          </a:p>
        </p:txBody>
      </p:sp>
      <p:sp>
        <p:nvSpPr>
          <p:cNvPr id="5" name="Footer Placeholder 4"/>
          <p:cNvSpPr>
            <a:spLocks noGrp="1"/>
          </p:cNvSpPr>
          <p:nvPr>
            <p:ph type="ftr" sz="quarter" idx="11"/>
          </p:nvPr>
        </p:nvSpPr>
        <p:spPr/>
        <p:txBody>
          <a:bodyPr/>
          <a:lstStyle/>
          <a:p>
            <a:r>
              <a:rPr lang="en-US"/>
              <a:t>Rahul Anand Sharma</a:t>
            </a:r>
          </a:p>
        </p:txBody>
      </p:sp>
    </p:spTree>
    <p:extLst>
      <p:ext uri="{BB962C8B-B14F-4D97-AF65-F5344CB8AC3E}">
        <p14:creationId xmlns:p14="http://schemas.microsoft.com/office/powerpoint/2010/main" val="3796069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AA853-093B-4302-908E-0048F08AD956}" type="slidenum">
              <a:rPr lang="en-US"/>
              <a:t>18</a:t>
            </a:fld>
            <a:endParaRPr lang="en-US"/>
          </a:p>
        </p:txBody>
      </p:sp>
      <p:sp>
        <p:nvSpPr>
          <p:cNvPr id="5" name="Footer Placeholder 4"/>
          <p:cNvSpPr>
            <a:spLocks noGrp="1"/>
          </p:cNvSpPr>
          <p:nvPr>
            <p:ph type="ftr" sz="quarter" idx="11"/>
          </p:nvPr>
        </p:nvSpPr>
        <p:spPr/>
        <p:txBody>
          <a:bodyPr/>
          <a:lstStyle/>
          <a:p>
            <a:r>
              <a:rPr lang="en-US"/>
              <a:t>Rahul Anand Sharma</a:t>
            </a:r>
          </a:p>
        </p:txBody>
      </p:sp>
    </p:spTree>
    <p:extLst>
      <p:ext uri="{BB962C8B-B14F-4D97-AF65-F5344CB8AC3E}">
        <p14:creationId xmlns:p14="http://schemas.microsoft.com/office/powerpoint/2010/main" val="26879751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AA853-093B-4302-908E-0048F08AD956}" type="slidenum">
              <a:rPr lang="en-US"/>
              <a:t>20</a:t>
            </a:fld>
            <a:endParaRPr lang="en-US"/>
          </a:p>
        </p:txBody>
      </p:sp>
      <p:sp>
        <p:nvSpPr>
          <p:cNvPr id="5" name="Footer Placeholder 4"/>
          <p:cNvSpPr>
            <a:spLocks noGrp="1"/>
          </p:cNvSpPr>
          <p:nvPr>
            <p:ph type="ftr" sz="quarter" idx="11"/>
          </p:nvPr>
        </p:nvSpPr>
        <p:spPr/>
        <p:txBody>
          <a:bodyPr/>
          <a:lstStyle/>
          <a:p>
            <a:r>
              <a:rPr lang="en-US"/>
              <a:t>Rahul Anand Sharma</a:t>
            </a:r>
          </a:p>
        </p:txBody>
      </p:sp>
    </p:spTree>
    <p:extLst>
      <p:ext uri="{BB962C8B-B14F-4D97-AF65-F5344CB8AC3E}">
        <p14:creationId xmlns:p14="http://schemas.microsoft.com/office/powerpoint/2010/main" val="2514538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AA853-093B-4302-908E-0048F08AD956}" type="slidenum">
              <a:rPr lang="en-US"/>
              <a:t>21</a:t>
            </a:fld>
            <a:endParaRPr lang="en-US"/>
          </a:p>
        </p:txBody>
      </p:sp>
      <p:sp>
        <p:nvSpPr>
          <p:cNvPr id="5" name="Footer Placeholder 4"/>
          <p:cNvSpPr>
            <a:spLocks noGrp="1"/>
          </p:cNvSpPr>
          <p:nvPr>
            <p:ph type="ftr" sz="quarter" idx="11"/>
          </p:nvPr>
        </p:nvSpPr>
        <p:spPr/>
        <p:txBody>
          <a:bodyPr/>
          <a:lstStyle/>
          <a:p>
            <a:r>
              <a:rPr lang="en-US"/>
              <a:t>Rahul Anand Sharma</a:t>
            </a:r>
          </a:p>
        </p:txBody>
      </p:sp>
    </p:spTree>
    <p:extLst>
      <p:ext uri="{BB962C8B-B14F-4D97-AF65-F5344CB8AC3E}">
        <p14:creationId xmlns:p14="http://schemas.microsoft.com/office/powerpoint/2010/main" val="2772772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AA853-093B-4302-908E-0048F08AD956}" type="slidenum">
              <a:rPr lang="en-US"/>
              <a:t>22</a:t>
            </a:fld>
            <a:endParaRPr lang="en-US"/>
          </a:p>
        </p:txBody>
      </p:sp>
      <p:sp>
        <p:nvSpPr>
          <p:cNvPr id="5" name="Footer Placeholder 4"/>
          <p:cNvSpPr>
            <a:spLocks noGrp="1"/>
          </p:cNvSpPr>
          <p:nvPr>
            <p:ph type="ftr" sz="quarter" idx="11"/>
          </p:nvPr>
        </p:nvSpPr>
        <p:spPr/>
        <p:txBody>
          <a:bodyPr/>
          <a:lstStyle/>
          <a:p>
            <a:r>
              <a:rPr lang="en-US"/>
              <a:t>Rahul Anand Sharma</a:t>
            </a:r>
          </a:p>
        </p:txBody>
      </p:sp>
    </p:spTree>
    <p:extLst>
      <p:ext uri="{BB962C8B-B14F-4D97-AF65-F5344CB8AC3E}">
        <p14:creationId xmlns:p14="http://schemas.microsoft.com/office/powerpoint/2010/main" val="1329156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AA853-093B-4302-908E-0048F08AD956}" type="slidenum">
              <a:rPr lang="en-US"/>
              <a:t>23</a:t>
            </a:fld>
            <a:endParaRPr lang="en-US"/>
          </a:p>
        </p:txBody>
      </p:sp>
      <p:sp>
        <p:nvSpPr>
          <p:cNvPr id="5" name="Footer Placeholder 4"/>
          <p:cNvSpPr>
            <a:spLocks noGrp="1"/>
          </p:cNvSpPr>
          <p:nvPr>
            <p:ph type="ftr" sz="quarter" idx="11"/>
          </p:nvPr>
        </p:nvSpPr>
        <p:spPr/>
        <p:txBody>
          <a:bodyPr/>
          <a:lstStyle/>
          <a:p>
            <a:r>
              <a:rPr lang="en-US"/>
              <a:t>Rahul Anand Sharma</a:t>
            </a:r>
          </a:p>
        </p:txBody>
      </p:sp>
    </p:spTree>
    <p:extLst>
      <p:ext uri="{BB962C8B-B14F-4D97-AF65-F5344CB8AC3E}">
        <p14:creationId xmlns:p14="http://schemas.microsoft.com/office/powerpoint/2010/main" val="23062073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4AA853-093B-4302-908E-0048F08AD956}" type="slidenum">
              <a:rPr lang="en-US"/>
              <a:t>24</a:t>
            </a:fld>
            <a:endParaRPr lang="en-US"/>
          </a:p>
        </p:txBody>
      </p:sp>
      <p:sp>
        <p:nvSpPr>
          <p:cNvPr id="5" name="Footer Placeholder 4"/>
          <p:cNvSpPr>
            <a:spLocks noGrp="1"/>
          </p:cNvSpPr>
          <p:nvPr>
            <p:ph type="ftr" sz="quarter" idx="11"/>
          </p:nvPr>
        </p:nvSpPr>
        <p:spPr/>
        <p:txBody>
          <a:bodyPr/>
          <a:lstStyle/>
          <a:p>
            <a:r>
              <a:rPr lang="en-US"/>
              <a:t>Rahul Anand Sharma</a:t>
            </a:r>
          </a:p>
        </p:txBody>
      </p:sp>
    </p:spTree>
    <p:extLst>
      <p:ext uri="{BB962C8B-B14F-4D97-AF65-F5344CB8AC3E}">
        <p14:creationId xmlns:p14="http://schemas.microsoft.com/office/powerpoint/2010/main" val="935298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IN" altLang="en-US" dirty="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fontAlgn="base">
              <a:spcBef>
                <a:spcPct val="0"/>
              </a:spcBef>
              <a:spcAft>
                <a:spcPct val="0"/>
              </a:spcAft>
              <a:defRPr>
                <a:solidFill>
                  <a:schemeClr val="tx1"/>
                </a:solidFill>
                <a:latin typeface="Arial" panose="020B0604020202020204" pitchFamily="34" charset="0"/>
                <a:ea typeface="DejaVu Sans"/>
                <a:cs typeface="DejaVu Sans"/>
              </a:defRPr>
            </a:lvl6pPr>
            <a:lvl7pPr marL="2971800" indent="-228600" fontAlgn="base">
              <a:spcBef>
                <a:spcPct val="0"/>
              </a:spcBef>
              <a:spcAft>
                <a:spcPct val="0"/>
              </a:spcAft>
              <a:defRPr>
                <a:solidFill>
                  <a:schemeClr val="tx1"/>
                </a:solidFill>
                <a:latin typeface="Arial" panose="020B0604020202020204" pitchFamily="34" charset="0"/>
                <a:ea typeface="DejaVu Sans"/>
                <a:cs typeface="DejaVu Sans"/>
              </a:defRPr>
            </a:lvl7pPr>
            <a:lvl8pPr marL="3429000" indent="-228600" fontAlgn="base">
              <a:spcBef>
                <a:spcPct val="0"/>
              </a:spcBef>
              <a:spcAft>
                <a:spcPct val="0"/>
              </a:spcAft>
              <a:defRPr>
                <a:solidFill>
                  <a:schemeClr val="tx1"/>
                </a:solidFill>
                <a:latin typeface="Arial" panose="020B0604020202020204" pitchFamily="34" charset="0"/>
                <a:ea typeface="DejaVu Sans"/>
                <a:cs typeface="DejaVu Sans"/>
              </a:defRPr>
            </a:lvl8pPr>
            <a:lvl9pPr marL="3886200" indent="-228600" fontAlgn="base">
              <a:spcBef>
                <a:spcPct val="0"/>
              </a:spcBef>
              <a:spcAft>
                <a:spcPct val="0"/>
              </a:spcAft>
              <a:defRPr>
                <a:solidFill>
                  <a:schemeClr val="tx1"/>
                </a:solidFill>
                <a:latin typeface="Arial" panose="020B0604020202020204" pitchFamily="34" charset="0"/>
                <a:ea typeface="DejaVu Sans"/>
                <a:cs typeface="DejaVu Sans"/>
              </a:defRPr>
            </a:lvl9pPr>
          </a:lstStyle>
          <a:p>
            <a:fld id="{7D2939B3-A884-4C59-B4C4-03354F5FEDF3}" type="slidenum">
              <a:rPr lang="en-IN" altLang="en-US">
                <a:latin typeface="Calibri" panose="020F0502020204030204" pitchFamily="34" charset="0"/>
              </a:rPr>
              <a:pPr/>
              <a:t>2</a:t>
            </a:fld>
            <a:endParaRPr lang="en-IN" altLang="en-US">
              <a:latin typeface="Calibri" panose="020F0502020204030204" pitchFamily="34" charset="0"/>
            </a:endParaRPr>
          </a:p>
        </p:txBody>
      </p:sp>
    </p:spTree>
    <p:extLst>
      <p:ext uri="{BB962C8B-B14F-4D97-AF65-F5344CB8AC3E}">
        <p14:creationId xmlns:p14="http://schemas.microsoft.com/office/powerpoint/2010/main" val="2406650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Footer Placeholder 3"/>
          <p:cNvSpPr>
            <a:spLocks noGrp="1"/>
          </p:cNvSpPr>
          <p:nvPr>
            <p:ph type="ftr" sz="quarter" idx="10"/>
          </p:nvPr>
        </p:nvSpPr>
        <p:spPr/>
        <p:txBody>
          <a:bodyPr/>
          <a:lstStyle/>
          <a:p>
            <a:r>
              <a:rPr lang="en-US"/>
              <a:t>Rahul Anand Sharma</a:t>
            </a:r>
          </a:p>
        </p:txBody>
      </p:sp>
      <p:sp>
        <p:nvSpPr>
          <p:cNvPr id="5" name="Slide Number Placeholder 4"/>
          <p:cNvSpPr>
            <a:spLocks noGrp="1"/>
          </p:cNvSpPr>
          <p:nvPr>
            <p:ph type="sldNum" sz="quarter" idx="11"/>
          </p:nvPr>
        </p:nvSpPr>
        <p:spPr/>
        <p:txBody>
          <a:bodyPr/>
          <a:lstStyle/>
          <a:p>
            <a:fld id="{B04AA853-093B-4302-908E-0048F08AD956}" type="slidenum">
              <a:rPr lang="en-US" smtClean="0"/>
              <a:t>25</a:t>
            </a:fld>
            <a:endParaRPr lang="en-US"/>
          </a:p>
        </p:txBody>
      </p:sp>
    </p:spTree>
    <p:extLst>
      <p:ext uri="{BB962C8B-B14F-4D97-AF65-F5344CB8AC3E}">
        <p14:creationId xmlns:p14="http://schemas.microsoft.com/office/powerpoint/2010/main" val="235104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AA853-093B-4302-908E-0048F08AD956}" type="slidenum">
              <a:rPr lang="en-US"/>
              <a:t>29</a:t>
            </a:fld>
            <a:endParaRPr lang="en-US"/>
          </a:p>
        </p:txBody>
      </p:sp>
      <p:sp>
        <p:nvSpPr>
          <p:cNvPr id="5" name="Footer Placeholder 4"/>
          <p:cNvSpPr>
            <a:spLocks noGrp="1"/>
          </p:cNvSpPr>
          <p:nvPr>
            <p:ph type="ftr" sz="quarter" idx="11"/>
          </p:nvPr>
        </p:nvSpPr>
        <p:spPr/>
        <p:txBody>
          <a:bodyPr/>
          <a:lstStyle/>
          <a:p>
            <a:r>
              <a:rPr lang="en-US"/>
              <a:t>Rahul Anand Sharma</a:t>
            </a:r>
          </a:p>
        </p:txBody>
      </p:sp>
    </p:spTree>
    <p:extLst>
      <p:ext uri="{BB962C8B-B14F-4D97-AF65-F5344CB8AC3E}">
        <p14:creationId xmlns:p14="http://schemas.microsoft.com/office/powerpoint/2010/main" val="1147228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B04AA853-093B-4302-908E-0048F08AD956}" type="slidenum">
              <a:rPr lang="en-US" smtClean="0"/>
              <a:t>30</a:t>
            </a:fld>
            <a:endParaRPr lang="en-US"/>
          </a:p>
        </p:txBody>
      </p:sp>
      <p:sp>
        <p:nvSpPr>
          <p:cNvPr id="5" name="Footer Placeholder 4"/>
          <p:cNvSpPr>
            <a:spLocks noGrp="1"/>
          </p:cNvSpPr>
          <p:nvPr>
            <p:ph type="ftr" sz="quarter" idx="11"/>
          </p:nvPr>
        </p:nvSpPr>
        <p:spPr/>
        <p:txBody>
          <a:bodyPr/>
          <a:lstStyle/>
          <a:p>
            <a:r>
              <a:rPr lang="en-US"/>
              <a:t>Rahul Anand Sharma</a:t>
            </a:r>
          </a:p>
        </p:txBody>
      </p:sp>
    </p:spTree>
    <p:extLst>
      <p:ext uri="{BB962C8B-B14F-4D97-AF65-F5344CB8AC3E}">
        <p14:creationId xmlns:p14="http://schemas.microsoft.com/office/powerpoint/2010/main" val="33600782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B04AA853-093B-4302-908E-0048F08AD956}" type="slidenum">
              <a:rPr lang="en-US" smtClean="0"/>
              <a:t>31</a:t>
            </a:fld>
            <a:endParaRPr lang="en-US"/>
          </a:p>
        </p:txBody>
      </p:sp>
      <p:sp>
        <p:nvSpPr>
          <p:cNvPr id="5" name="Footer Placeholder 4"/>
          <p:cNvSpPr>
            <a:spLocks noGrp="1"/>
          </p:cNvSpPr>
          <p:nvPr>
            <p:ph type="ftr" sz="quarter" idx="11"/>
          </p:nvPr>
        </p:nvSpPr>
        <p:spPr/>
        <p:txBody>
          <a:bodyPr/>
          <a:lstStyle/>
          <a:p>
            <a:r>
              <a:rPr lang="en-US"/>
              <a:t>Rahul Anand Sharma</a:t>
            </a:r>
          </a:p>
        </p:txBody>
      </p:sp>
    </p:spTree>
    <p:extLst>
      <p:ext uri="{BB962C8B-B14F-4D97-AF65-F5344CB8AC3E}">
        <p14:creationId xmlns:p14="http://schemas.microsoft.com/office/powerpoint/2010/main" val="22078278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B04AA853-093B-4302-908E-0048F08AD956}" type="slidenum">
              <a:rPr lang="en-US" smtClean="0"/>
              <a:t>32</a:t>
            </a:fld>
            <a:endParaRPr lang="en-US"/>
          </a:p>
        </p:txBody>
      </p:sp>
      <p:sp>
        <p:nvSpPr>
          <p:cNvPr id="5" name="Footer Placeholder 4"/>
          <p:cNvSpPr>
            <a:spLocks noGrp="1"/>
          </p:cNvSpPr>
          <p:nvPr>
            <p:ph type="ftr" sz="quarter" idx="11"/>
          </p:nvPr>
        </p:nvSpPr>
        <p:spPr/>
        <p:txBody>
          <a:bodyPr/>
          <a:lstStyle/>
          <a:p>
            <a:r>
              <a:rPr lang="en-US"/>
              <a:t>Rahul Anand Sharma</a:t>
            </a:r>
          </a:p>
        </p:txBody>
      </p:sp>
    </p:spTree>
    <p:extLst>
      <p:ext uri="{BB962C8B-B14F-4D97-AF65-F5344CB8AC3E}">
        <p14:creationId xmlns:p14="http://schemas.microsoft.com/office/powerpoint/2010/main" val="25284793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B04AA853-093B-4302-908E-0048F08AD956}" type="slidenum">
              <a:rPr lang="en-US" smtClean="0"/>
              <a:t>33</a:t>
            </a:fld>
            <a:endParaRPr lang="en-US"/>
          </a:p>
        </p:txBody>
      </p:sp>
      <p:sp>
        <p:nvSpPr>
          <p:cNvPr id="5" name="Footer Placeholder 4"/>
          <p:cNvSpPr>
            <a:spLocks noGrp="1"/>
          </p:cNvSpPr>
          <p:nvPr>
            <p:ph type="ftr" sz="quarter" idx="11"/>
          </p:nvPr>
        </p:nvSpPr>
        <p:spPr/>
        <p:txBody>
          <a:bodyPr/>
          <a:lstStyle/>
          <a:p>
            <a:r>
              <a:rPr lang="en-US"/>
              <a:t>Rahul Anand Sharma</a:t>
            </a:r>
          </a:p>
        </p:txBody>
      </p:sp>
    </p:spTree>
    <p:extLst>
      <p:ext uri="{BB962C8B-B14F-4D97-AF65-F5344CB8AC3E}">
        <p14:creationId xmlns:p14="http://schemas.microsoft.com/office/powerpoint/2010/main" val="27605863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B04AA853-093B-4302-908E-0048F08AD956}" type="slidenum">
              <a:rPr lang="en-US" smtClean="0"/>
              <a:t>34</a:t>
            </a:fld>
            <a:endParaRPr lang="en-US"/>
          </a:p>
        </p:txBody>
      </p:sp>
      <p:sp>
        <p:nvSpPr>
          <p:cNvPr id="5" name="Footer Placeholder 4"/>
          <p:cNvSpPr>
            <a:spLocks noGrp="1"/>
          </p:cNvSpPr>
          <p:nvPr>
            <p:ph type="ftr" sz="quarter" idx="11"/>
          </p:nvPr>
        </p:nvSpPr>
        <p:spPr/>
        <p:txBody>
          <a:bodyPr/>
          <a:lstStyle/>
          <a:p>
            <a:r>
              <a:rPr lang="en-US"/>
              <a:t>Rahul Anand Sharma</a:t>
            </a:r>
          </a:p>
        </p:txBody>
      </p:sp>
    </p:spTree>
    <p:extLst>
      <p:ext uri="{BB962C8B-B14F-4D97-AF65-F5344CB8AC3E}">
        <p14:creationId xmlns:p14="http://schemas.microsoft.com/office/powerpoint/2010/main" val="29648853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4AA853-093B-4302-908E-0048F08AD956}" type="slidenum">
              <a:rPr lang="en-US"/>
              <a:t>35</a:t>
            </a:fld>
            <a:endParaRPr lang="en-US"/>
          </a:p>
        </p:txBody>
      </p:sp>
      <p:sp>
        <p:nvSpPr>
          <p:cNvPr id="5" name="Footer Placeholder 4"/>
          <p:cNvSpPr>
            <a:spLocks noGrp="1"/>
          </p:cNvSpPr>
          <p:nvPr>
            <p:ph type="ftr" sz="quarter" idx="11"/>
          </p:nvPr>
        </p:nvSpPr>
        <p:spPr/>
        <p:txBody>
          <a:bodyPr/>
          <a:lstStyle/>
          <a:p>
            <a:r>
              <a:rPr lang="en-US"/>
              <a:t>Rahul Anand Sharma</a:t>
            </a:r>
          </a:p>
        </p:txBody>
      </p:sp>
    </p:spTree>
    <p:extLst>
      <p:ext uri="{BB962C8B-B14F-4D97-AF65-F5344CB8AC3E}">
        <p14:creationId xmlns:p14="http://schemas.microsoft.com/office/powerpoint/2010/main" val="30122256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B04AA853-093B-4302-908E-0048F08AD956}" type="slidenum">
              <a:rPr lang="en-US" smtClean="0"/>
              <a:t>36</a:t>
            </a:fld>
            <a:endParaRPr lang="en-US"/>
          </a:p>
        </p:txBody>
      </p:sp>
      <p:sp>
        <p:nvSpPr>
          <p:cNvPr id="5" name="Footer Placeholder 4"/>
          <p:cNvSpPr>
            <a:spLocks noGrp="1"/>
          </p:cNvSpPr>
          <p:nvPr>
            <p:ph type="ftr" sz="quarter" idx="11"/>
          </p:nvPr>
        </p:nvSpPr>
        <p:spPr/>
        <p:txBody>
          <a:bodyPr/>
          <a:lstStyle/>
          <a:p>
            <a:r>
              <a:rPr lang="en-US"/>
              <a:t>Rahul Anand Sharma</a:t>
            </a:r>
          </a:p>
        </p:txBody>
      </p:sp>
    </p:spTree>
    <p:extLst>
      <p:ext uri="{BB962C8B-B14F-4D97-AF65-F5344CB8AC3E}">
        <p14:creationId xmlns:p14="http://schemas.microsoft.com/office/powerpoint/2010/main" val="41483663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B04AA853-093B-4302-908E-0048F08AD956}" type="slidenum">
              <a:rPr lang="en-US" smtClean="0"/>
              <a:t>38</a:t>
            </a:fld>
            <a:endParaRPr lang="en-US"/>
          </a:p>
        </p:txBody>
      </p:sp>
      <p:sp>
        <p:nvSpPr>
          <p:cNvPr id="5" name="Footer Placeholder 4"/>
          <p:cNvSpPr>
            <a:spLocks noGrp="1"/>
          </p:cNvSpPr>
          <p:nvPr>
            <p:ph type="ftr" sz="quarter" idx="11"/>
          </p:nvPr>
        </p:nvSpPr>
        <p:spPr/>
        <p:txBody>
          <a:bodyPr/>
          <a:lstStyle/>
          <a:p>
            <a:r>
              <a:rPr lang="en-US"/>
              <a:t>Rahul Anand Sharma</a:t>
            </a:r>
          </a:p>
        </p:txBody>
      </p:sp>
    </p:spTree>
    <p:extLst>
      <p:ext uri="{BB962C8B-B14F-4D97-AF65-F5344CB8AC3E}">
        <p14:creationId xmlns:p14="http://schemas.microsoft.com/office/powerpoint/2010/main" val="2109766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IN" altLang="en-US" dirty="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fontAlgn="base">
              <a:spcBef>
                <a:spcPct val="0"/>
              </a:spcBef>
              <a:spcAft>
                <a:spcPct val="0"/>
              </a:spcAft>
              <a:defRPr>
                <a:solidFill>
                  <a:schemeClr val="tx1"/>
                </a:solidFill>
                <a:latin typeface="Arial" panose="020B0604020202020204" pitchFamily="34" charset="0"/>
                <a:ea typeface="DejaVu Sans"/>
                <a:cs typeface="DejaVu Sans"/>
              </a:defRPr>
            </a:lvl6pPr>
            <a:lvl7pPr marL="2971800" indent="-228600" fontAlgn="base">
              <a:spcBef>
                <a:spcPct val="0"/>
              </a:spcBef>
              <a:spcAft>
                <a:spcPct val="0"/>
              </a:spcAft>
              <a:defRPr>
                <a:solidFill>
                  <a:schemeClr val="tx1"/>
                </a:solidFill>
                <a:latin typeface="Arial" panose="020B0604020202020204" pitchFamily="34" charset="0"/>
                <a:ea typeface="DejaVu Sans"/>
                <a:cs typeface="DejaVu Sans"/>
              </a:defRPr>
            </a:lvl7pPr>
            <a:lvl8pPr marL="3429000" indent="-228600" fontAlgn="base">
              <a:spcBef>
                <a:spcPct val="0"/>
              </a:spcBef>
              <a:spcAft>
                <a:spcPct val="0"/>
              </a:spcAft>
              <a:defRPr>
                <a:solidFill>
                  <a:schemeClr val="tx1"/>
                </a:solidFill>
                <a:latin typeface="Arial" panose="020B0604020202020204" pitchFamily="34" charset="0"/>
                <a:ea typeface="DejaVu Sans"/>
                <a:cs typeface="DejaVu Sans"/>
              </a:defRPr>
            </a:lvl8pPr>
            <a:lvl9pPr marL="3886200" indent="-228600" fontAlgn="base">
              <a:spcBef>
                <a:spcPct val="0"/>
              </a:spcBef>
              <a:spcAft>
                <a:spcPct val="0"/>
              </a:spcAft>
              <a:defRPr>
                <a:solidFill>
                  <a:schemeClr val="tx1"/>
                </a:solidFill>
                <a:latin typeface="Arial" panose="020B0604020202020204" pitchFamily="34" charset="0"/>
                <a:ea typeface="DejaVu Sans"/>
                <a:cs typeface="DejaVu Sans"/>
              </a:defRPr>
            </a:lvl9pPr>
          </a:lstStyle>
          <a:p>
            <a:fld id="{A9FB87C3-91FF-4EC5-8425-EE48BB0D3C01}" type="slidenum">
              <a:rPr lang="en-IN" altLang="en-US">
                <a:latin typeface="Calibri" panose="020F0502020204030204" pitchFamily="34" charset="0"/>
              </a:rPr>
              <a:pPr/>
              <a:t>3</a:t>
            </a:fld>
            <a:endParaRPr lang="en-IN" altLang="en-US">
              <a:latin typeface="Calibri" panose="020F0502020204030204" pitchFamily="34" charset="0"/>
            </a:endParaRPr>
          </a:p>
        </p:txBody>
      </p:sp>
    </p:spTree>
    <p:extLst>
      <p:ext uri="{BB962C8B-B14F-4D97-AF65-F5344CB8AC3E}">
        <p14:creationId xmlns:p14="http://schemas.microsoft.com/office/powerpoint/2010/main" val="19280055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B04AA853-093B-4302-908E-0048F08AD956}" type="slidenum">
              <a:rPr lang="en-US" smtClean="0"/>
              <a:t>39</a:t>
            </a:fld>
            <a:endParaRPr lang="en-US"/>
          </a:p>
        </p:txBody>
      </p:sp>
      <p:sp>
        <p:nvSpPr>
          <p:cNvPr id="5" name="Footer Placeholder 4"/>
          <p:cNvSpPr>
            <a:spLocks noGrp="1"/>
          </p:cNvSpPr>
          <p:nvPr>
            <p:ph type="ftr" sz="quarter" idx="11"/>
          </p:nvPr>
        </p:nvSpPr>
        <p:spPr/>
        <p:txBody>
          <a:bodyPr/>
          <a:lstStyle/>
          <a:p>
            <a:r>
              <a:rPr lang="en-US"/>
              <a:t>Rahul Anand Sharma</a:t>
            </a:r>
          </a:p>
        </p:txBody>
      </p:sp>
    </p:spTree>
    <p:extLst>
      <p:ext uri="{BB962C8B-B14F-4D97-AF65-F5344CB8AC3E}">
        <p14:creationId xmlns:p14="http://schemas.microsoft.com/office/powerpoint/2010/main" val="31686720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B04AA853-093B-4302-908E-0048F08AD956}" type="slidenum">
              <a:rPr lang="en-US" smtClean="0"/>
              <a:t>40</a:t>
            </a:fld>
            <a:endParaRPr lang="en-US"/>
          </a:p>
        </p:txBody>
      </p:sp>
      <p:sp>
        <p:nvSpPr>
          <p:cNvPr id="5" name="Footer Placeholder 4"/>
          <p:cNvSpPr>
            <a:spLocks noGrp="1"/>
          </p:cNvSpPr>
          <p:nvPr>
            <p:ph type="ftr" sz="quarter" idx="11"/>
          </p:nvPr>
        </p:nvSpPr>
        <p:spPr/>
        <p:txBody>
          <a:bodyPr/>
          <a:lstStyle/>
          <a:p>
            <a:r>
              <a:rPr lang="en-US"/>
              <a:t>Rahul Anand Sharma</a:t>
            </a:r>
          </a:p>
        </p:txBody>
      </p:sp>
    </p:spTree>
    <p:extLst>
      <p:ext uri="{BB962C8B-B14F-4D97-AF65-F5344CB8AC3E}">
        <p14:creationId xmlns:p14="http://schemas.microsoft.com/office/powerpoint/2010/main" val="38633529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B04AA853-093B-4302-908E-0048F08AD956}" type="slidenum">
              <a:rPr lang="en-US" smtClean="0"/>
              <a:t>41</a:t>
            </a:fld>
            <a:endParaRPr lang="en-US"/>
          </a:p>
        </p:txBody>
      </p:sp>
      <p:sp>
        <p:nvSpPr>
          <p:cNvPr id="5" name="Footer Placeholder 4"/>
          <p:cNvSpPr>
            <a:spLocks noGrp="1"/>
          </p:cNvSpPr>
          <p:nvPr>
            <p:ph type="ftr" sz="quarter" idx="11"/>
          </p:nvPr>
        </p:nvSpPr>
        <p:spPr/>
        <p:txBody>
          <a:bodyPr/>
          <a:lstStyle/>
          <a:p>
            <a:r>
              <a:rPr lang="en-US"/>
              <a:t>Rahul Anand Sharma</a:t>
            </a:r>
          </a:p>
        </p:txBody>
      </p:sp>
    </p:spTree>
    <p:extLst>
      <p:ext uri="{BB962C8B-B14F-4D97-AF65-F5344CB8AC3E}">
        <p14:creationId xmlns:p14="http://schemas.microsoft.com/office/powerpoint/2010/main" val="14455348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B04AA853-093B-4302-908E-0048F08AD956}" type="slidenum">
              <a:rPr lang="en-US" smtClean="0"/>
              <a:t>42</a:t>
            </a:fld>
            <a:endParaRPr lang="en-US"/>
          </a:p>
        </p:txBody>
      </p:sp>
      <p:sp>
        <p:nvSpPr>
          <p:cNvPr id="5" name="Footer Placeholder 4"/>
          <p:cNvSpPr>
            <a:spLocks noGrp="1"/>
          </p:cNvSpPr>
          <p:nvPr>
            <p:ph type="ftr" sz="quarter" idx="11"/>
          </p:nvPr>
        </p:nvSpPr>
        <p:spPr/>
        <p:txBody>
          <a:bodyPr/>
          <a:lstStyle/>
          <a:p>
            <a:r>
              <a:rPr lang="en-US"/>
              <a:t>Rahul Anand Sharma</a:t>
            </a:r>
          </a:p>
        </p:txBody>
      </p:sp>
    </p:spTree>
    <p:extLst>
      <p:ext uri="{BB962C8B-B14F-4D97-AF65-F5344CB8AC3E}">
        <p14:creationId xmlns:p14="http://schemas.microsoft.com/office/powerpoint/2010/main" val="7463790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B04AA853-093B-4302-908E-0048F08AD956}" type="slidenum">
              <a:rPr lang="en-US" smtClean="0"/>
              <a:t>43</a:t>
            </a:fld>
            <a:endParaRPr lang="en-US"/>
          </a:p>
        </p:txBody>
      </p:sp>
      <p:sp>
        <p:nvSpPr>
          <p:cNvPr id="5" name="Footer Placeholder 4"/>
          <p:cNvSpPr>
            <a:spLocks noGrp="1"/>
          </p:cNvSpPr>
          <p:nvPr>
            <p:ph type="ftr" sz="quarter" idx="11"/>
          </p:nvPr>
        </p:nvSpPr>
        <p:spPr/>
        <p:txBody>
          <a:bodyPr/>
          <a:lstStyle/>
          <a:p>
            <a:r>
              <a:rPr lang="en-US"/>
              <a:t>Rahul Anand Sharma</a:t>
            </a:r>
          </a:p>
        </p:txBody>
      </p:sp>
    </p:spTree>
    <p:extLst>
      <p:ext uri="{BB962C8B-B14F-4D97-AF65-F5344CB8AC3E}">
        <p14:creationId xmlns:p14="http://schemas.microsoft.com/office/powerpoint/2010/main" val="2873582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B04AA853-093B-4302-908E-0048F08AD956}" type="slidenum">
              <a:rPr lang="en-US" smtClean="0"/>
              <a:t>45</a:t>
            </a:fld>
            <a:endParaRPr lang="en-US"/>
          </a:p>
        </p:txBody>
      </p:sp>
      <p:sp>
        <p:nvSpPr>
          <p:cNvPr id="5" name="Footer Placeholder 4"/>
          <p:cNvSpPr>
            <a:spLocks noGrp="1"/>
          </p:cNvSpPr>
          <p:nvPr>
            <p:ph type="ftr" sz="quarter" idx="11"/>
          </p:nvPr>
        </p:nvSpPr>
        <p:spPr/>
        <p:txBody>
          <a:bodyPr/>
          <a:lstStyle/>
          <a:p>
            <a:r>
              <a:rPr lang="en-US"/>
              <a:t>Rahul Anand Sharma</a:t>
            </a:r>
          </a:p>
        </p:txBody>
      </p:sp>
    </p:spTree>
    <p:extLst>
      <p:ext uri="{BB962C8B-B14F-4D97-AF65-F5344CB8AC3E}">
        <p14:creationId xmlns:p14="http://schemas.microsoft.com/office/powerpoint/2010/main" val="4058917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74450A9-CD07-4A85-85BD-D2FDF5E9B3A0}" type="slidenum">
              <a:rPr lang="en-US" smtClean="0"/>
              <a:pPr>
                <a:defRPr/>
              </a:pPr>
              <a:t>6</a:t>
            </a:fld>
            <a:endParaRPr lang="en-US"/>
          </a:p>
        </p:txBody>
      </p:sp>
    </p:spTree>
    <p:extLst>
      <p:ext uri="{BB962C8B-B14F-4D97-AF65-F5344CB8AC3E}">
        <p14:creationId xmlns:p14="http://schemas.microsoft.com/office/powerpoint/2010/main" val="574522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74450A9-CD07-4A85-85BD-D2FDF5E9B3A0}" type="slidenum">
              <a:rPr lang="en-US" smtClean="0"/>
              <a:pPr>
                <a:defRPr/>
              </a:pPr>
              <a:t>7</a:t>
            </a:fld>
            <a:endParaRPr lang="en-US"/>
          </a:p>
        </p:txBody>
      </p:sp>
    </p:spTree>
    <p:extLst>
      <p:ext uri="{BB962C8B-B14F-4D97-AF65-F5344CB8AC3E}">
        <p14:creationId xmlns:p14="http://schemas.microsoft.com/office/powerpoint/2010/main" val="635914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74450A9-CD07-4A85-85BD-D2FDF5E9B3A0}" type="slidenum">
              <a:rPr lang="en-US" smtClean="0"/>
              <a:pPr>
                <a:defRPr/>
              </a:pPr>
              <a:t>8</a:t>
            </a:fld>
            <a:endParaRPr lang="en-US"/>
          </a:p>
        </p:txBody>
      </p:sp>
    </p:spTree>
    <p:extLst>
      <p:ext uri="{BB962C8B-B14F-4D97-AF65-F5344CB8AC3E}">
        <p14:creationId xmlns:p14="http://schemas.microsoft.com/office/powerpoint/2010/main" val="2831066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74450A9-CD07-4A85-85BD-D2FDF5E9B3A0}" type="slidenum">
              <a:rPr lang="en-US" smtClean="0"/>
              <a:pPr>
                <a:defRPr/>
              </a:pPr>
              <a:t>9</a:t>
            </a:fld>
            <a:endParaRPr lang="en-US"/>
          </a:p>
        </p:txBody>
      </p:sp>
    </p:spTree>
    <p:extLst>
      <p:ext uri="{BB962C8B-B14F-4D97-AF65-F5344CB8AC3E}">
        <p14:creationId xmlns:p14="http://schemas.microsoft.com/office/powerpoint/2010/main" val="2136287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74450A9-CD07-4A85-85BD-D2FDF5E9B3A0}" type="slidenum">
              <a:rPr lang="en-US" smtClean="0"/>
              <a:pPr>
                <a:defRPr/>
              </a:pPr>
              <a:t>11</a:t>
            </a:fld>
            <a:endParaRPr lang="en-US"/>
          </a:p>
        </p:txBody>
      </p:sp>
    </p:spTree>
    <p:extLst>
      <p:ext uri="{BB962C8B-B14F-4D97-AF65-F5344CB8AC3E}">
        <p14:creationId xmlns:p14="http://schemas.microsoft.com/office/powerpoint/2010/main" val="2095251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29057" indent="-280406">
              <a:defRPr>
                <a:solidFill>
                  <a:schemeClr val="tx1"/>
                </a:solidFill>
                <a:latin typeface="Calibri" pitchFamily="34" charset="0"/>
              </a:defRPr>
            </a:lvl2pPr>
            <a:lvl3pPr marL="1121626" indent="-224325">
              <a:defRPr>
                <a:solidFill>
                  <a:schemeClr val="tx1"/>
                </a:solidFill>
                <a:latin typeface="Calibri" pitchFamily="34" charset="0"/>
              </a:defRPr>
            </a:lvl3pPr>
            <a:lvl4pPr marL="1570276" indent="-224325">
              <a:defRPr>
                <a:solidFill>
                  <a:schemeClr val="tx1"/>
                </a:solidFill>
                <a:latin typeface="Calibri" pitchFamily="34" charset="0"/>
              </a:defRPr>
            </a:lvl4pPr>
            <a:lvl5pPr marL="2018927" indent="-224325">
              <a:defRPr>
                <a:solidFill>
                  <a:schemeClr val="tx1"/>
                </a:solidFill>
                <a:latin typeface="Calibri" pitchFamily="34" charset="0"/>
              </a:defRPr>
            </a:lvl5pPr>
            <a:lvl6pPr marL="2467577" indent="-224325" fontAlgn="base">
              <a:spcBef>
                <a:spcPct val="0"/>
              </a:spcBef>
              <a:spcAft>
                <a:spcPct val="0"/>
              </a:spcAft>
              <a:defRPr>
                <a:solidFill>
                  <a:schemeClr val="tx1"/>
                </a:solidFill>
                <a:latin typeface="Calibri" pitchFamily="34" charset="0"/>
              </a:defRPr>
            </a:lvl6pPr>
            <a:lvl7pPr marL="2916227" indent="-224325" fontAlgn="base">
              <a:spcBef>
                <a:spcPct val="0"/>
              </a:spcBef>
              <a:spcAft>
                <a:spcPct val="0"/>
              </a:spcAft>
              <a:defRPr>
                <a:solidFill>
                  <a:schemeClr val="tx1"/>
                </a:solidFill>
                <a:latin typeface="Calibri" pitchFamily="34" charset="0"/>
              </a:defRPr>
            </a:lvl7pPr>
            <a:lvl8pPr marL="3364878" indent="-224325" fontAlgn="base">
              <a:spcBef>
                <a:spcPct val="0"/>
              </a:spcBef>
              <a:spcAft>
                <a:spcPct val="0"/>
              </a:spcAft>
              <a:defRPr>
                <a:solidFill>
                  <a:schemeClr val="tx1"/>
                </a:solidFill>
                <a:latin typeface="Calibri" pitchFamily="34" charset="0"/>
              </a:defRPr>
            </a:lvl8pPr>
            <a:lvl9pPr marL="3813528" indent="-22432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E18EEC3B-E747-4F72-89C1-CBFC9B849180}" type="slidenum">
              <a:rPr lang="en-US">
                <a:solidFill>
                  <a:srgbClr val="000000"/>
                </a:solidFill>
              </a:rPr>
              <a:pPr fontAlgn="base">
                <a:spcBef>
                  <a:spcPct val="0"/>
                </a:spcBef>
                <a:spcAft>
                  <a:spcPct val="0"/>
                </a:spcAft>
              </a:pPr>
              <a:t>12</a:t>
            </a:fld>
            <a:endParaRPr lang="en-US">
              <a:solidFill>
                <a:srgbClr val="000000"/>
              </a:solidFill>
            </a:endParaRPr>
          </a:p>
        </p:txBody>
      </p:sp>
      <p:sp>
        <p:nvSpPr>
          <p:cNvPr id="972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Tree>
    <p:extLst>
      <p:ext uri="{BB962C8B-B14F-4D97-AF65-F5344CB8AC3E}">
        <p14:creationId xmlns:p14="http://schemas.microsoft.com/office/powerpoint/2010/main" val="1678227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aseline="0">
                <a:latin typeface="Sans serif"/>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aseline="0">
                <a:latin typeface="Sans serif"/>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
        <p:nvSpPr>
          <p:cNvPr id="4" name="Rectangle 2"/>
          <p:cNvSpPr>
            <a:spLocks noGrp="1" noChangeArrowheads="1"/>
          </p:cNvSpPr>
          <p:nvPr>
            <p:ph type="dt" idx="10"/>
          </p:nvPr>
        </p:nvSpPr>
        <p:spPr>
          <a:ln/>
        </p:spPr>
        <p:txBody>
          <a:bodyPr/>
          <a:lstStyle>
            <a:lvl1pPr>
              <a:defRPr/>
            </a:lvl1pPr>
          </a:lstStyle>
          <a:p>
            <a:pPr>
              <a:defRPr/>
            </a:pPr>
            <a:fld id="{EFA7DD4A-D69E-46AE-9E1C-122987AF69F8}" type="datetime1">
              <a:rPr lang="en-US" smtClean="0"/>
              <a:t>12/1/2016</a:t>
            </a:fld>
            <a:endParaRPr lang="en-US"/>
          </a:p>
        </p:txBody>
      </p:sp>
      <p:sp>
        <p:nvSpPr>
          <p:cNvPr id="5" name="Rectangle 3"/>
          <p:cNvSpPr>
            <a:spLocks noGrp="1" noChangeArrowheads="1"/>
          </p:cNvSpPr>
          <p:nvPr>
            <p:ph type="ftr" idx="11"/>
          </p:nvPr>
        </p:nvSpPr>
        <p:spPr>
          <a:ln/>
        </p:spPr>
        <p:txBody>
          <a:bodyPr/>
          <a:lstStyle>
            <a:lvl1pPr>
              <a:defRPr/>
            </a:lvl1pPr>
          </a:lstStyle>
          <a:p>
            <a:pPr>
              <a:defRPr/>
            </a:pPr>
            <a:r>
              <a:rPr lang="en-US"/>
              <a:t>Masters Thesis</a:t>
            </a:r>
          </a:p>
        </p:txBody>
      </p:sp>
      <p:sp>
        <p:nvSpPr>
          <p:cNvPr id="6" name="Rectangle 4"/>
          <p:cNvSpPr>
            <a:spLocks noGrp="1" noChangeArrowheads="1"/>
          </p:cNvSpPr>
          <p:nvPr>
            <p:ph type="sldNum" idx="12"/>
          </p:nvPr>
        </p:nvSpPr>
        <p:spPr>
          <a:ln/>
        </p:spPr>
        <p:txBody>
          <a:bodyPr/>
          <a:lstStyle>
            <a:lvl1pPr>
              <a:defRPr/>
            </a:lvl1pPr>
          </a:lstStyle>
          <a:p>
            <a:pPr>
              <a:defRPr/>
            </a:pPr>
            <a:fld id="{78772C82-1B33-48E1-A915-A2FBE0737741}" type="slidenum">
              <a:rPr lang="en-US"/>
              <a:pPr>
                <a:defRPr/>
              </a:pPr>
              <a:t>‹#›</a:t>
            </a:fld>
            <a:endParaRPr lang="en-US"/>
          </a:p>
        </p:txBody>
      </p:sp>
    </p:spTree>
    <p:extLst>
      <p:ext uri="{BB962C8B-B14F-4D97-AF65-F5344CB8AC3E}">
        <p14:creationId xmlns:p14="http://schemas.microsoft.com/office/powerpoint/2010/main" val="1976470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pPr>
              <a:defRPr/>
            </a:pPr>
            <a:fld id="{C8FAB326-C9B5-42D3-AF20-A539B260F3A1}" type="datetime1">
              <a:rPr lang="en-US" smtClean="0"/>
              <a:t>12/1/2016</a:t>
            </a:fld>
            <a:endParaRPr lang="en-US"/>
          </a:p>
        </p:txBody>
      </p:sp>
      <p:sp>
        <p:nvSpPr>
          <p:cNvPr id="5" name="Rectangle 3"/>
          <p:cNvSpPr>
            <a:spLocks noGrp="1" noChangeArrowheads="1"/>
          </p:cNvSpPr>
          <p:nvPr>
            <p:ph type="ftr" idx="11"/>
          </p:nvPr>
        </p:nvSpPr>
        <p:spPr>
          <a:ln/>
        </p:spPr>
        <p:txBody>
          <a:bodyPr/>
          <a:lstStyle>
            <a:lvl1pPr>
              <a:defRPr/>
            </a:lvl1pPr>
          </a:lstStyle>
          <a:p>
            <a:pPr>
              <a:defRPr/>
            </a:pPr>
            <a:r>
              <a:rPr lang="en-US"/>
              <a:t>Masters Thesis</a:t>
            </a:r>
          </a:p>
        </p:txBody>
      </p:sp>
      <p:sp>
        <p:nvSpPr>
          <p:cNvPr id="6" name="Rectangle 4"/>
          <p:cNvSpPr>
            <a:spLocks noGrp="1" noChangeArrowheads="1"/>
          </p:cNvSpPr>
          <p:nvPr>
            <p:ph type="sldNum" idx="12"/>
          </p:nvPr>
        </p:nvSpPr>
        <p:spPr>
          <a:ln/>
        </p:spPr>
        <p:txBody>
          <a:bodyPr/>
          <a:lstStyle>
            <a:lvl1pPr>
              <a:defRPr/>
            </a:lvl1pPr>
          </a:lstStyle>
          <a:p>
            <a:pPr>
              <a:defRPr/>
            </a:pPr>
            <a:fld id="{92848E9E-E36A-4C56-8F21-1199723D7BBA}" type="slidenum">
              <a:rPr lang="en-US"/>
              <a:pPr>
                <a:defRPr/>
              </a:pPr>
              <a:t>‹#›</a:t>
            </a:fld>
            <a:endParaRPr lang="en-US"/>
          </a:p>
        </p:txBody>
      </p:sp>
    </p:spTree>
    <p:extLst>
      <p:ext uri="{BB962C8B-B14F-4D97-AF65-F5344CB8AC3E}">
        <p14:creationId xmlns:p14="http://schemas.microsoft.com/office/powerpoint/2010/main" val="1443918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p>
            <a:pPr>
              <a:defRPr/>
            </a:pPr>
            <a:fld id="{16634F0C-F3DD-4CDF-8C27-5027EAF8020E}" type="datetime1">
              <a:rPr lang="en-US" smtClean="0"/>
              <a:t>12/1/2016</a:t>
            </a:fld>
            <a:endParaRPr lang="en-US"/>
          </a:p>
        </p:txBody>
      </p:sp>
      <p:sp>
        <p:nvSpPr>
          <p:cNvPr id="4" name="Footer Placeholder 3"/>
          <p:cNvSpPr>
            <a:spLocks noGrp="1"/>
          </p:cNvSpPr>
          <p:nvPr>
            <p:ph type="ftr" idx="11"/>
          </p:nvPr>
        </p:nvSpPr>
        <p:spPr/>
        <p:txBody>
          <a:bodyPr/>
          <a:lstStyle/>
          <a:p>
            <a:pPr>
              <a:defRPr/>
            </a:pPr>
            <a:r>
              <a:rPr lang="en-US"/>
              <a:t>Masters Thesis</a:t>
            </a:r>
          </a:p>
        </p:txBody>
      </p:sp>
      <p:sp>
        <p:nvSpPr>
          <p:cNvPr id="5" name="Slide Number Placeholder 4"/>
          <p:cNvSpPr>
            <a:spLocks noGrp="1"/>
          </p:cNvSpPr>
          <p:nvPr>
            <p:ph type="sldNum" idx="12"/>
          </p:nvPr>
        </p:nvSpPr>
        <p:spPr/>
        <p:txBody>
          <a:bodyPr/>
          <a:lstStyle/>
          <a:p>
            <a:pPr>
              <a:defRPr/>
            </a:pPr>
            <a:fld id="{BFCA43EF-0C48-4D2C-92BE-406339C79725}" type="slidenum">
              <a:rPr lang="en-US" smtClean="0"/>
              <a:pPr>
                <a:defRPr/>
              </a:pPr>
              <a:t>‹#›</a:t>
            </a:fld>
            <a:endParaRPr lang="en-US"/>
          </a:p>
        </p:txBody>
      </p:sp>
    </p:spTree>
    <p:extLst>
      <p:ext uri="{BB962C8B-B14F-4D97-AF65-F5344CB8AC3E}">
        <p14:creationId xmlns:p14="http://schemas.microsoft.com/office/powerpoint/2010/main" val="21288739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3052" y="1604963"/>
            <a:ext cx="2054225" cy="45164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604963"/>
            <a:ext cx="6013451" cy="4516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pPr>
              <a:defRPr/>
            </a:pPr>
            <a:fld id="{78898828-6FFB-44EF-857F-A90510178E4B}" type="datetime1">
              <a:rPr lang="en-US" smtClean="0"/>
              <a:t>12/1/2016</a:t>
            </a:fld>
            <a:endParaRPr lang="en-US"/>
          </a:p>
        </p:txBody>
      </p:sp>
      <p:sp>
        <p:nvSpPr>
          <p:cNvPr id="5" name="Rectangle 3"/>
          <p:cNvSpPr>
            <a:spLocks noGrp="1" noChangeArrowheads="1"/>
          </p:cNvSpPr>
          <p:nvPr>
            <p:ph type="ftr" idx="11"/>
          </p:nvPr>
        </p:nvSpPr>
        <p:spPr>
          <a:ln/>
        </p:spPr>
        <p:txBody>
          <a:bodyPr/>
          <a:lstStyle>
            <a:lvl1pPr>
              <a:defRPr/>
            </a:lvl1pPr>
          </a:lstStyle>
          <a:p>
            <a:pPr>
              <a:defRPr/>
            </a:pPr>
            <a:r>
              <a:rPr lang="en-US"/>
              <a:t>Masters Thesis</a:t>
            </a:r>
          </a:p>
        </p:txBody>
      </p:sp>
      <p:sp>
        <p:nvSpPr>
          <p:cNvPr id="6" name="Rectangle 4"/>
          <p:cNvSpPr>
            <a:spLocks noGrp="1" noChangeArrowheads="1"/>
          </p:cNvSpPr>
          <p:nvPr>
            <p:ph type="sldNum" idx="12"/>
          </p:nvPr>
        </p:nvSpPr>
        <p:spPr>
          <a:ln/>
        </p:spPr>
        <p:txBody>
          <a:bodyPr/>
          <a:lstStyle>
            <a:lvl1pPr>
              <a:defRPr/>
            </a:lvl1pPr>
          </a:lstStyle>
          <a:p>
            <a:pPr>
              <a:defRPr/>
            </a:pPr>
            <a:fld id="{C48C4D8B-5CB5-4352-9840-32254AA71F3D}" type="slidenum">
              <a:rPr lang="en-US"/>
              <a:pPr>
                <a:defRPr/>
              </a:pPr>
              <a:t>‹#›</a:t>
            </a:fld>
            <a:endParaRPr lang="en-US"/>
          </a:p>
        </p:txBody>
      </p:sp>
    </p:spTree>
    <p:extLst>
      <p:ext uri="{BB962C8B-B14F-4D97-AF65-F5344CB8AC3E}">
        <p14:creationId xmlns:p14="http://schemas.microsoft.com/office/powerpoint/2010/main" val="716891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1" y="1981201"/>
            <a:ext cx="7762875" cy="1133475"/>
          </a:xfrm>
        </p:spPr>
        <p:txBody>
          <a:bodyPr/>
          <a:lstStyle/>
          <a:p>
            <a:r>
              <a:rPr lang="en-US"/>
              <a:t>Click to edit Master title style</a:t>
            </a:r>
          </a:p>
        </p:txBody>
      </p:sp>
      <p:sp>
        <p:nvSpPr>
          <p:cNvPr id="3" name="Rectangle 2"/>
          <p:cNvSpPr>
            <a:spLocks noGrp="1" noChangeArrowheads="1"/>
          </p:cNvSpPr>
          <p:nvPr>
            <p:ph type="dt" idx="10"/>
          </p:nvPr>
        </p:nvSpPr>
        <p:spPr>
          <a:ln/>
        </p:spPr>
        <p:txBody>
          <a:bodyPr/>
          <a:lstStyle>
            <a:lvl1pPr>
              <a:defRPr/>
            </a:lvl1pPr>
          </a:lstStyle>
          <a:p>
            <a:pPr>
              <a:defRPr/>
            </a:pPr>
            <a:fld id="{FAC094F0-79B5-405B-AA5A-D6801595E132}" type="datetime1">
              <a:rPr lang="en-US" smtClean="0"/>
              <a:t>12/1/2016</a:t>
            </a:fld>
            <a:endParaRPr lang="en-US"/>
          </a:p>
        </p:txBody>
      </p:sp>
      <p:sp>
        <p:nvSpPr>
          <p:cNvPr id="4" name="Rectangle 3"/>
          <p:cNvSpPr>
            <a:spLocks noGrp="1" noChangeArrowheads="1"/>
          </p:cNvSpPr>
          <p:nvPr>
            <p:ph type="ftr" idx="11"/>
          </p:nvPr>
        </p:nvSpPr>
        <p:spPr>
          <a:ln/>
        </p:spPr>
        <p:txBody>
          <a:bodyPr/>
          <a:lstStyle>
            <a:lvl1pPr>
              <a:defRPr/>
            </a:lvl1pPr>
          </a:lstStyle>
          <a:p>
            <a:pPr>
              <a:defRPr/>
            </a:pPr>
            <a:r>
              <a:rPr lang="en-US"/>
              <a:t>Masters Thesis</a:t>
            </a:r>
          </a:p>
        </p:txBody>
      </p:sp>
      <p:sp>
        <p:nvSpPr>
          <p:cNvPr id="5" name="Rectangle 4"/>
          <p:cNvSpPr>
            <a:spLocks noGrp="1" noChangeArrowheads="1"/>
          </p:cNvSpPr>
          <p:nvPr>
            <p:ph type="sldNum" idx="12"/>
          </p:nvPr>
        </p:nvSpPr>
        <p:spPr>
          <a:ln/>
        </p:spPr>
        <p:txBody>
          <a:bodyPr/>
          <a:lstStyle>
            <a:lvl1pPr>
              <a:defRPr/>
            </a:lvl1pPr>
          </a:lstStyle>
          <a:p>
            <a:pPr>
              <a:defRPr/>
            </a:pPr>
            <a:fld id="{A12E6AB4-328A-4B91-B4D6-D28B6BD32286}" type="slidenum">
              <a:rPr lang="en-US"/>
              <a:pPr>
                <a:defRPr/>
              </a:pPr>
              <a:t>‹#›</a:t>
            </a:fld>
            <a:endParaRPr lang="en-US"/>
          </a:p>
        </p:txBody>
      </p:sp>
    </p:spTree>
    <p:extLst>
      <p:ext uri="{BB962C8B-B14F-4D97-AF65-F5344CB8AC3E}">
        <p14:creationId xmlns:p14="http://schemas.microsoft.com/office/powerpoint/2010/main" val="23970743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sz="28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
        <p:nvSpPr>
          <p:cNvPr id="7" name="Title 6"/>
          <p:cNvSpPr>
            <a:spLocks noGrp="1"/>
          </p:cNvSpPr>
          <p:nvPr>
            <p:ph type="title"/>
          </p:nvPr>
        </p:nvSpPr>
        <p:spPr/>
        <p:txBody>
          <a:bodyPr/>
          <a:lstStyle/>
          <a:p>
            <a:r>
              <a:rPr lang="en-US"/>
              <a:t>Click to edit Master title style</a:t>
            </a:r>
          </a:p>
        </p:txBody>
      </p:sp>
      <p:sp>
        <p:nvSpPr>
          <p:cNvPr id="11" name="Date Placeholder 10"/>
          <p:cNvSpPr>
            <a:spLocks noGrp="1"/>
          </p:cNvSpPr>
          <p:nvPr>
            <p:ph type="dt" idx="10"/>
          </p:nvPr>
        </p:nvSpPr>
        <p:spPr/>
        <p:txBody>
          <a:bodyPr/>
          <a:lstStyle/>
          <a:p>
            <a:pPr>
              <a:defRPr/>
            </a:pPr>
            <a:fld id="{EA4387FC-4ECA-4976-B40C-B5F6015EBBA9}" type="datetime1">
              <a:rPr lang="en-US" smtClean="0"/>
              <a:t>12/1/2016</a:t>
            </a:fld>
            <a:endParaRPr lang="en-US"/>
          </a:p>
        </p:txBody>
      </p:sp>
      <p:sp>
        <p:nvSpPr>
          <p:cNvPr id="12" name="Footer Placeholder 11"/>
          <p:cNvSpPr>
            <a:spLocks noGrp="1"/>
          </p:cNvSpPr>
          <p:nvPr>
            <p:ph type="ftr" idx="11"/>
          </p:nvPr>
        </p:nvSpPr>
        <p:spPr/>
        <p:txBody>
          <a:bodyPr/>
          <a:lstStyle/>
          <a:p>
            <a:pPr>
              <a:defRPr/>
            </a:pPr>
            <a:r>
              <a:rPr lang="en-US"/>
              <a:t>Masters Thesis</a:t>
            </a:r>
          </a:p>
        </p:txBody>
      </p:sp>
      <p:sp>
        <p:nvSpPr>
          <p:cNvPr id="13" name="Slide Number Placeholder 12"/>
          <p:cNvSpPr>
            <a:spLocks noGrp="1"/>
          </p:cNvSpPr>
          <p:nvPr>
            <p:ph type="sldNum" idx="12"/>
          </p:nvPr>
        </p:nvSpPr>
        <p:spPr/>
        <p:txBody>
          <a:bodyPr/>
          <a:lstStyle/>
          <a:p>
            <a:pPr>
              <a:defRPr/>
            </a:pPr>
            <a:fld id="{001AD2EF-084E-4A34-9248-B8B6B2A3205A}" type="slidenum">
              <a:rPr lang="en-US" smtClean="0"/>
              <a:pPr>
                <a:defRPr/>
              </a:pPr>
              <a:t>‹#›</a:t>
            </a:fld>
            <a:endParaRPr lang="en-US" dirty="0"/>
          </a:p>
        </p:txBody>
      </p:sp>
    </p:spTree>
    <p:extLst>
      <p:ext uri="{BB962C8B-B14F-4D97-AF65-F5344CB8AC3E}">
        <p14:creationId xmlns:p14="http://schemas.microsoft.com/office/powerpoint/2010/main" val="2807820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p>
            <a:pPr>
              <a:defRPr/>
            </a:pPr>
            <a:fld id="{31AC3D71-7459-4375-8C58-031A5E26AD23}" type="datetime1">
              <a:rPr lang="en-US" smtClean="0"/>
              <a:t>12/1/2016</a:t>
            </a:fld>
            <a:endParaRPr lang="en-US"/>
          </a:p>
        </p:txBody>
      </p:sp>
      <p:sp>
        <p:nvSpPr>
          <p:cNvPr id="4" name="Footer Placeholder 3"/>
          <p:cNvSpPr>
            <a:spLocks noGrp="1"/>
          </p:cNvSpPr>
          <p:nvPr>
            <p:ph type="ftr" idx="11"/>
          </p:nvPr>
        </p:nvSpPr>
        <p:spPr/>
        <p:txBody>
          <a:bodyPr/>
          <a:lstStyle/>
          <a:p>
            <a:pPr>
              <a:defRPr/>
            </a:pPr>
            <a:r>
              <a:rPr lang="en-US"/>
              <a:t>Masters Thesis</a:t>
            </a:r>
          </a:p>
        </p:txBody>
      </p:sp>
      <p:sp>
        <p:nvSpPr>
          <p:cNvPr id="5" name="Slide Number Placeholder 4"/>
          <p:cNvSpPr>
            <a:spLocks noGrp="1"/>
          </p:cNvSpPr>
          <p:nvPr>
            <p:ph type="sldNum" idx="12"/>
          </p:nvPr>
        </p:nvSpPr>
        <p:spPr/>
        <p:txBody>
          <a:bodyPr/>
          <a:lstStyle/>
          <a:p>
            <a:pPr>
              <a:defRPr/>
            </a:pPr>
            <a:fld id="{001AD2EF-084E-4A34-9248-B8B6B2A3205A}" type="slidenum">
              <a:rPr lang="en-US" smtClean="0"/>
              <a:pPr>
                <a:defRPr/>
              </a:pPr>
              <a:t>‹#›</a:t>
            </a:fld>
            <a:endParaRPr lang="en-US" dirty="0"/>
          </a:p>
        </p:txBody>
      </p:sp>
    </p:spTree>
    <p:extLst>
      <p:ext uri="{BB962C8B-B14F-4D97-AF65-F5344CB8AC3E}">
        <p14:creationId xmlns:p14="http://schemas.microsoft.com/office/powerpoint/2010/main" val="17799076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a:ln/>
        </p:spPr>
        <p:txBody>
          <a:bodyPr/>
          <a:lstStyle>
            <a:lvl1pPr>
              <a:defRPr/>
            </a:lvl1pPr>
          </a:lstStyle>
          <a:p>
            <a:pPr>
              <a:defRPr/>
            </a:pPr>
            <a:fld id="{91281B6A-94D7-4640-A74C-AA48B2B4C6EB}" type="datetime1">
              <a:rPr lang="en-US" smtClean="0"/>
              <a:t>12/1/2016</a:t>
            </a:fld>
            <a:endParaRPr lang="en-US"/>
          </a:p>
        </p:txBody>
      </p:sp>
      <p:sp>
        <p:nvSpPr>
          <p:cNvPr id="5" name="Rectangle 4"/>
          <p:cNvSpPr>
            <a:spLocks noGrp="1" noChangeArrowheads="1"/>
          </p:cNvSpPr>
          <p:nvPr>
            <p:ph type="ftr" idx="11"/>
          </p:nvPr>
        </p:nvSpPr>
        <p:spPr>
          <a:ln/>
        </p:spPr>
        <p:txBody>
          <a:bodyPr/>
          <a:lstStyle>
            <a:lvl1pPr>
              <a:defRPr/>
            </a:lvl1pPr>
          </a:lstStyle>
          <a:p>
            <a:pPr>
              <a:defRPr/>
            </a:pPr>
            <a:r>
              <a:rPr lang="en-US"/>
              <a:t>Masters Thesis</a:t>
            </a:r>
          </a:p>
        </p:txBody>
      </p:sp>
      <p:sp>
        <p:nvSpPr>
          <p:cNvPr id="6" name="Rectangle 5"/>
          <p:cNvSpPr>
            <a:spLocks noGrp="1" noChangeArrowheads="1"/>
          </p:cNvSpPr>
          <p:nvPr>
            <p:ph type="sldNum" idx="12"/>
          </p:nvPr>
        </p:nvSpPr>
        <p:spPr>
          <a:ln/>
        </p:spPr>
        <p:txBody>
          <a:bodyPr/>
          <a:lstStyle>
            <a:lvl1pPr>
              <a:defRPr/>
            </a:lvl1pPr>
          </a:lstStyle>
          <a:p>
            <a:pPr>
              <a:defRPr/>
            </a:pPr>
            <a:fld id="{17DD9B7A-9C98-4174-9E67-1A80BE403125}" type="slidenum">
              <a:rPr lang="en-US"/>
              <a:pPr>
                <a:defRPr/>
              </a:pPr>
              <a:t>‹#›</a:t>
            </a:fld>
            <a:endParaRPr lang="en-US" dirty="0"/>
          </a:p>
        </p:txBody>
      </p:sp>
    </p:spTree>
    <p:extLst>
      <p:ext uri="{BB962C8B-B14F-4D97-AF65-F5344CB8AC3E}">
        <p14:creationId xmlns:p14="http://schemas.microsoft.com/office/powerpoint/2010/main" val="3875530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idx="10"/>
          </p:nvPr>
        </p:nvSpPr>
        <p:spPr>
          <a:ln/>
        </p:spPr>
        <p:txBody>
          <a:bodyPr/>
          <a:lstStyle>
            <a:lvl1pPr>
              <a:defRPr/>
            </a:lvl1pPr>
          </a:lstStyle>
          <a:p>
            <a:pPr>
              <a:defRPr/>
            </a:pPr>
            <a:fld id="{C9884CE3-136F-4283-AC49-E28BECF569D2}" type="datetime1">
              <a:rPr lang="en-US" smtClean="0"/>
              <a:t>12/1/2016</a:t>
            </a:fld>
            <a:endParaRPr lang="en-US"/>
          </a:p>
        </p:txBody>
      </p:sp>
      <p:sp>
        <p:nvSpPr>
          <p:cNvPr id="5" name="Rectangle 4"/>
          <p:cNvSpPr>
            <a:spLocks noGrp="1" noChangeArrowheads="1"/>
          </p:cNvSpPr>
          <p:nvPr>
            <p:ph type="ftr" idx="11"/>
          </p:nvPr>
        </p:nvSpPr>
        <p:spPr>
          <a:ln/>
        </p:spPr>
        <p:txBody>
          <a:bodyPr/>
          <a:lstStyle>
            <a:lvl1pPr>
              <a:defRPr/>
            </a:lvl1pPr>
          </a:lstStyle>
          <a:p>
            <a:pPr>
              <a:defRPr/>
            </a:pPr>
            <a:r>
              <a:rPr lang="en-US"/>
              <a:t>Masters Thesis</a:t>
            </a:r>
          </a:p>
        </p:txBody>
      </p:sp>
      <p:sp>
        <p:nvSpPr>
          <p:cNvPr id="6" name="Rectangle 5"/>
          <p:cNvSpPr>
            <a:spLocks noGrp="1" noChangeArrowheads="1"/>
          </p:cNvSpPr>
          <p:nvPr>
            <p:ph type="sldNum" idx="12"/>
          </p:nvPr>
        </p:nvSpPr>
        <p:spPr>
          <a:ln/>
        </p:spPr>
        <p:txBody>
          <a:bodyPr/>
          <a:lstStyle>
            <a:lvl1pPr>
              <a:defRPr/>
            </a:lvl1pPr>
          </a:lstStyle>
          <a:p>
            <a:pPr>
              <a:defRPr/>
            </a:pPr>
            <a:fld id="{83D599D6-5CC3-425E-BBFC-29FBCFE5C827}" type="slidenum">
              <a:rPr lang="en-US"/>
              <a:pPr>
                <a:defRPr/>
              </a:pPr>
              <a:t>‹#›</a:t>
            </a:fld>
            <a:endParaRPr lang="en-US" dirty="0"/>
          </a:p>
        </p:txBody>
      </p:sp>
    </p:spTree>
    <p:extLst>
      <p:ext uri="{BB962C8B-B14F-4D97-AF65-F5344CB8AC3E}">
        <p14:creationId xmlns:p14="http://schemas.microsoft.com/office/powerpoint/2010/main" val="4015966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05239" cy="45164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3439" y="1981200"/>
            <a:ext cx="3805237" cy="45164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ln/>
        </p:spPr>
        <p:txBody>
          <a:bodyPr/>
          <a:lstStyle>
            <a:lvl1pPr>
              <a:defRPr/>
            </a:lvl1pPr>
          </a:lstStyle>
          <a:p>
            <a:pPr>
              <a:defRPr/>
            </a:pPr>
            <a:fld id="{A6F82D8E-E3C4-465E-8E4C-F67B0231E988}" type="datetime1">
              <a:rPr lang="en-US" smtClean="0"/>
              <a:t>12/1/2016</a:t>
            </a:fld>
            <a:endParaRPr lang="en-US"/>
          </a:p>
        </p:txBody>
      </p:sp>
      <p:sp>
        <p:nvSpPr>
          <p:cNvPr id="6" name="Rectangle 4"/>
          <p:cNvSpPr>
            <a:spLocks noGrp="1" noChangeArrowheads="1"/>
          </p:cNvSpPr>
          <p:nvPr>
            <p:ph type="ftr" idx="11"/>
          </p:nvPr>
        </p:nvSpPr>
        <p:spPr>
          <a:ln/>
        </p:spPr>
        <p:txBody>
          <a:bodyPr/>
          <a:lstStyle>
            <a:lvl1pPr>
              <a:defRPr/>
            </a:lvl1pPr>
          </a:lstStyle>
          <a:p>
            <a:pPr>
              <a:defRPr/>
            </a:pPr>
            <a:r>
              <a:rPr lang="en-US"/>
              <a:t>Masters Thesis</a:t>
            </a:r>
          </a:p>
        </p:txBody>
      </p:sp>
      <p:sp>
        <p:nvSpPr>
          <p:cNvPr id="7" name="Rectangle 5"/>
          <p:cNvSpPr>
            <a:spLocks noGrp="1" noChangeArrowheads="1"/>
          </p:cNvSpPr>
          <p:nvPr>
            <p:ph type="sldNum" idx="12"/>
          </p:nvPr>
        </p:nvSpPr>
        <p:spPr>
          <a:ln/>
        </p:spPr>
        <p:txBody>
          <a:bodyPr/>
          <a:lstStyle>
            <a:lvl1pPr>
              <a:defRPr/>
            </a:lvl1pPr>
          </a:lstStyle>
          <a:p>
            <a:pPr>
              <a:defRPr/>
            </a:pPr>
            <a:fld id="{25F2B69F-67E4-4CF4-A012-1F77B760FD51}" type="slidenum">
              <a:rPr lang="en-US"/>
              <a:pPr>
                <a:defRPr/>
              </a:pPr>
              <a:t>‹#›</a:t>
            </a:fld>
            <a:endParaRPr lang="en-US" dirty="0"/>
          </a:p>
        </p:txBody>
      </p:sp>
    </p:spTree>
    <p:extLst>
      <p:ext uri="{BB962C8B-B14F-4D97-AF65-F5344CB8AC3E}">
        <p14:creationId xmlns:p14="http://schemas.microsoft.com/office/powerpoint/2010/main" val="35821415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idx="10"/>
          </p:nvPr>
        </p:nvSpPr>
        <p:spPr>
          <a:ln/>
        </p:spPr>
        <p:txBody>
          <a:bodyPr/>
          <a:lstStyle>
            <a:lvl1pPr>
              <a:defRPr/>
            </a:lvl1pPr>
          </a:lstStyle>
          <a:p>
            <a:pPr>
              <a:defRPr/>
            </a:pPr>
            <a:fld id="{D3EAE76D-EF0A-4D4E-87DA-297ABE58502C}" type="datetime1">
              <a:rPr lang="en-US" smtClean="0"/>
              <a:t>12/1/2016</a:t>
            </a:fld>
            <a:endParaRPr lang="en-US"/>
          </a:p>
        </p:txBody>
      </p:sp>
      <p:sp>
        <p:nvSpPr>
          <p:cNvPr id="8" name="Rectangle 4"/>
          <p:cNvSpPr>
            <a:spLocks noGrp="1" noChangeArrowheads="1"/>
          </p:cNvSpPr>
          <p:nvPr>
            <p:ph type="ftr" idx="11"/>
          </p:nvPr>
        </p:nvSpPr>
        <p:spPr>
          <a:ln/>
        </p:spPr>
        <p:txBody>
          <a:bodyPr/>
          <a:lstStyle>
            <a:lvl1pPr>
              <a:defRPr/>
            </a:lvl1pPr>
          </a:lstStyle>
          <a:p>
            <a:pPr>
              <a:defRPr/>
            </a:pPr>
            <a:r>
              <a:rPr lang="en-US"/>
              <a:t>Masters Thesis</a:t>
            </a:r>
          </a:p>
        </p:txBody>
      </p:sp>
      <p:sp>
        <p:nvSpPr>
          <p:cNvPr id="9" name="Rectangle 5"/>
          <p:cNvSpPr>
            <a:spLocks noGrp="1" noChangeArrowheads="1"/>
          </p:cNvSpPr>
          <p:nvPr>
            <p:ph type="sldNum" idx="12"/>
          </p:nvPr>
        </p:nvSpPr>
        <p:spPr>
          <a:ln/>
        </p:spPr>
        <p:txBody>
          <a:bodyPr/>
          <a:lstStyle>
            <a:lvl1pPr>
              <a:defRPr/>
            </a:lvl1pPr>
          </a:lstStyle>
          <a:p>
            <a:pPr>
              <a:defRPr/>
            </a:pPr>
            <a:fld id="{1EE4AD67-A48C-4718-96F2-E58EA9ADA0A8}" type="slidenum">
              <a:rPr lang="en-US"/>
              <a:pPr>
                <a:defRPr/>
              </a:pPr>
              <a:t>‹#›</a:t>
            </a:fld>
            <a:endParaRPr lang="en-US" dirty="0"/>
          </a:p>
        </p:txBody>
      </p:sp>
    </p:spTree>
    <p:extLst>
      <p:ext uri="{BB962C8B-B14F-4D97-AF65-F5344CB8AC3E}">
        <p14:creationId xmlns:p14="http://schemas.microsoft.com/office/powerpoint/2010/main" val="2111253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aseline="0">
                <a:latin typeface="Sans serif"/>
              </a:defRPr>
            </a:lvl1pPr>
            <a:lvl2pPr>
              <a:defRPr baseline="0">
                <a:latin typeface="Sans serif"/>
              </a:defRPr>
            </a:lvl2pPr>
            <a:lvl3pPr>
              <a:defRPr baseline="0">
                <a:latin typeface="Sans serif"/>
              </a:defRPr>
            </a:lvl3pPr>
            <a:lvl4pPr>
              <a:defRPr baseline="0">
                <a:latin typeface="Sans serif"/>
              </a:defRPr>
            </a:lvl4pPr>
            <a:lvl5pPr>
              <a:defRPr baseline="0">
                <a:latin typeface="Sans seri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2"/>
          <p:cNvSpPr>
            <a:spLocks noGrp="1" noChangeArrowheads="1"/>
          </p:cNvSpPr>
          <p:nvPr>
            <p:ph type="dt" idx="10"/>
          </p:nvPr>
        </p:nvSpPr>
        <p:spPr>
          <a:ln/>
        </p:spPr>
        <p:txBody>
          <a:bodyPr/>
          <a:lstStyle>
            <a:lvl1pPr>
              <a:defRPr/>
            </a:lvl1pPr>
          </a:lstStyle>
          <a:p>
            <a:pPr>
              <a:defRPr/>
            </a:pPr>
            <a:fld id="{359FCE63-EB02-414A-AB44-E7EC39D2EBE1}" type="datetime1">
              <a:rPr lang="en-US" smtClean="0"/>
              <a:t>12/1/2016</a:t>
            </a:fld>
            <a:endParaRPr lang="en-US"/>
          </a:p>
        </p:txBody>
      </p:sp>
      <p:sp>
        <p:nvSpPr>
          <p:cNvPr id="5" name="Rectangle 3"/>
          <p:cNvSpPr>
            <a:spLocks noGrp="1" noChangeArrowheads="1"/>
          </p:cNvSpPr>
          <p:nvPr>
            <p:ph type="ftr" idx="11"/>
          </p:nvPr>
        </p:nvSpPr>
        <p:spPr>
          <a:ln/>
        </p:spPr>
        <p:txBody>
          <a:bodyPr/>
          <a:lstStyle>
            <a:lvl1pPr>
              <a:defRPr/>
            </a:lvl1pPr>
          </a:lstStyle>
          <a:p>
            <a:pPr>
              <a:defRPr/>
            </a:pPr>
            <a:r>
              <a:rPr lang="en-US"/>
              <a:t>Masters Thesis</a:t>
            </a:r>
          </a:p>
        </p:txBody>
      </p:sp>
      <p:sp>
        <p:nvSpPr>
          <p:cNvPr id="6" name="Rectangle 4"/>
          <p:cNvSpPr>
            <a:spLocks noGrp="1" noChangeArrowheads="1"/>
          </p:cNvSpPr>
          <p:nvPr>
            <p:ph type="sldNum" idx="12"/>
          </p:nvPr>
        </p:nvSpPr>
        <p:spPr>
          <a:ln/>
        </p:spPr>
        <p:txBody>
          <a:bodyPr/>
          <a:lstStyle>
            <a:lvl1pPr>
              <a:defRPr/>
            </a:lvl1pPr>
          </a:lstStyle>
          <a:p>
            <a:pPr>
              <a:defRPr/>
            </a:pPr>
            <a:fld id="{F18F2268-B079-480E-A0DC-E752F2384ABD}" type="slidenum">
              <a:rPr lang="en-US"/>
              <a:pPr>
                <a:defRPr/>
              </a:pPr>
              <a:t>‹#›</a:t>
            </a:fld>
            <a:endParaRPr lang="en-US"/>
          </a:p>
        </p:txBody>
      </p:sp>
    </p:spTree>
    <p:extLst>
      <p:ext uri="{BB962C8B-B14F-4D97-AF65-F5344CB8AC3E}">
        <p14:creationId xmlns:p14="http://schemas.microsoft.com/office/powerpoint/2010/main" val="13864837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idx="10"/>
          </p:nvPr>
        </p:nvSpPr>
        <p:spPr>
          <a:ln/>
        </p:spPr>
        <p:txBody>
          <a:bodyPr/>
          <a:lstStyle>
            <a:lvl1pPr>
              <a:defRPr/>
            </a:lvl1pPr>
          </a:lstStyle>
          <a:p>
            <a:pPr>
              <a:defRPr/>
            </a:pPr>
            <a:fld id="{2F8F7950-1BEF-4E63-A77D-3DFCF5B79EE7}" type="datetime1">
              <a:rPr lang="en-US" smtClean="0"/>
              <a:t>12/1/2016</a:t>
            </a:fld>
            <a:endParaRPr lang="en-US"/>
          </a:p>
        </p:txBody>
      </p:sp>
      <p:sp>
        <p:nvSpPr>
          <p:cNvPr id="4" name="Rectangle 4"/>
          <p:cNvSpPr>
            <a:spLocks noGrp="1" noChangeArrowheads="1"/>
          </p:cNvSpPr>
          <p:nvPr>
            <p:ph type="ftr" idx="11"/>
          </p:nvPr>
        </p:nvSpPr>
        <p:spPr>
          <a:ln/>
        </p:spPr>
        <p:txBody>
          <a:bodyPr/>
          <a:lstStyle>
            <a:lvl1pPr>
              <a:defRPr/>
            </a:lvl1pPr>
          </a:lstStyle>
          <a:p>
            <a:pPr>
              <a:defRPr/>
            </a:pPr>
            <a:r>
              <a:rPr lang="en-US"/>
              <a:t>Masters Thesis</a:t>
            </a:r>
          </a:p>
        </p:txBody>
      </p:sp>
      <p:sp>
        <p:nvSpPr>
          <p:cNvPr id="5" name="Rectangle 5"/>
          <p:cNvSpPr>
            <a:spLocks noGrp="1" noChangeArrowheads="1"/>
          </p:cNvSpPr>
          <p:nvPr>
            <p:ph type="sldNum" idx="12"/>
          </p:nvPr>
        </p:nvSpPr>
        <p:spPr>
          <a:ln/>
        </p:spPr>
        <p:txBody>
          <a:bodyPr/>
          <a:lstStyle>
            <a:lvl1pPr>
              <a:defRPr/>
            </a:lvl1pPr>
          </a:lstStyle>
          <a:p>
            <a:pPr>
              <a:defRPr/>
            </a:pPr>
            <a:fld id="{D0D34701-C586-4B4C-AFAC-0915B8C46044}" type="slidenum">
              <a:rPr lang="en-US"/>
              <a:pPr>
                <a:defRPr/>
              </a:pPr>
              <a:t>‹#›</a:t>
            </a:fld>
            <a:endParaRPr lang="en-US" dirty="0"/>
          </a:p>
        </p:txBody>
      </p:sp>
    </p:spTree>
    <p:extLst>
      <p:ext uri="{BB962C8B-B14F-4D97-AF65-F5344CB8AC3E}">
        <p14:creationId xmlns:p14="http://schemas.microsoft.com/office/powerpoint/2010/main" val="12648787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fld id="{820FDC62-2419-4EDE-9F09-2EBDD4B67B09}" type="datetime1">
              <a:rPr lang="en-US" smtClean="0"/>
              <a:t>12/1/2016</a:t>
            </a:fld>
            <a:endParaRPr lang="en-US"/>
          </a:p>
        </p:txBody>
      </p:sp>
      <p:sp>
        <p:nvSpPr>
          <p:cNvPr id="3" name="Rectangle 4"/>
          <p:cNvSpPr>
            <a:spLocks noGrp="1" noChangeArrowheads="1"/>
          </p:cNvSpPr>
          <p:nvPr>
            <p:ph type="ftr" idx="11"/>
          </p:nvPr>
        </p:nvSpPr>
        <p:spPr>
          <a:ln/>
        </p:spPr>
        <p:txBody>
          <a:bodyPr/>
          <a:lstStyle>
            <a:lvl1pPr>
              <a:defRPr/>
            </a:lvl1pPr>
          </a:lstStyle>
          <a:p>
            <a:pPr>
              <a:defRPr/>
            </a:pPr>
            <a:r>
              <a:rPr lang="en-US"/>
              <a:t>Masters Thesis</a:t>
            </a:r>
          </a:p>
        </p:txBody>
      </p:sp>
      <p:sp>
        <p:nvSpPr>
          <p:cNvPr id="4" name="Rectangle 5"/>
          <p:cNvSpPr>
            <a:spLocks noGrp="1" noChangeArrowheads="1"/>
          </p:cNvSpPr>
          <p:nvPr>
            <p:ph type="sldNum" idx="12"/>
          </p:nvPr>
        </p:nvSpPr>
        <p:spPr>
          <a:ln/>
        </p:spPr>
        <p:txBody>
          <a:bodyPr/>
          <a:lstStyle>
            <a:lvl1pPr>
              <a:defRPr/>
            </a:lvl1pPr>
          </a:lstStyle>
          <a:p>
            <a:pPr>
              <a:defRPr/>
            </a:pPr>
            <a:fld id="{C74FFA3B-05EE-4747-BEFD-B987B57496DD}" type="slidenum">
              <a:rPr lang="en-US"/>
              <a:pPr>
                <a:defRPr/>
              </a:pPr>
              <a:t>‹#›</a:t>
            </a:fld>
            <a:endParaRPr lang="en-US" dirty="0"/>
          </a:p>
        </p:txBody>
      </p:sp>
    </p:spTree>
    <p:extLst>
      <p:ext uri="{BB962C8B-B14F-4D97-AF65-F5344CB8AC3E}">
        <p14:creationId xmlns:p14="http://schemas.microsoft.com/office/powerpoint/2010/main" val="16146515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fld id="{12314254-E894-4D1E-A3DA-F4F4E1F662AD}" type="datetime1">
              <a:rPr lang="en-US" smtClean="0"/>
              <a:t>12/1/2016</a:t>
            </a:fld>
            <a:endParaRPr lang="en-US"/>
          </a:p>
        </p:txBody>
      </p:sp>
      <p:sp>
        <p:nvSpPr>
          <p:cNvPr id="6" name="Rectangle 4"/>
          <p:cNvSpPr>
            <a:spLocks noGrp="1" noChangeArrowheads="1"/>
          </p:cNvSpPr>
          <p:nvPr>
            <p:ph type="ftr" idx="11"/>
          </p:nvPr>
        </p:nvSpPr>
        <p:spPr>
          <a:ln/>
        </p:spPr>
        <p:txBody>
          <a:bodyPr/>
          <a:lstStyle>
            <a:lvl1pPr>
              <a:defRPr/>
            </a:lvl1pPr>
          </a:lstStyle>
          <a:p>
            <a:pPr>
              <a:defRPr/>
            </a:pPr>
            <a:r>
              <a:rPr lang="en-US"/>
              <a:t>Masters Thesis</a:t>
            </a:r>
          </a:p>
        </p:txBody>
      </p:sp>
      <p:sp>
        <p:nvSpPr>
          <p:cNvPr id="7" name="Rectangle 5"/>
          <p:cNvSpPr>
            <a:spLocks noGrp="1" noChangeArrowheads="1"/>
          </p:cNvSpPr>
          <p:nvPr>
            <p:ph type="sldNum" idx="12"/>
          </p:nvPr>
        </p:nvSpPr>
        <p:spPr>
          <a:ln/>
        </p:spPr>
        <p:txBody>
          <a:bodyPr/>
          <a:lstStyle>
            <a:lvl1pPr>
              <a:defRPr/>
            </a:lvl1pPr>
          </a:lstStyle>
          <a:p>
            <a:pPr>
              <a:defRPr/>
            </a:pPr>
            <a:fld id="{B492559B-EBD7-462A-99B7-880FAB2EA927}" type="slidenum">
              <a:rPr lang="en-US"/>
              <a:pPr>
                <a:defRPr/>
              </a:pPr>
              <a:t>‹#›</a:t>
            </a:fld>
            <a:endParaRPr lang="en-US" dirty="0"/>
          </a:p>
        </p:txBody>
      </p:sp>
    </p:spTree>
    <p:extLst>
      <p:ext uri="{BB962C8B-B14F-4D97-AF65-F5344CB8AC3E}">
        <p14:creationId xmlns:p14="http://schemas.microsoft.com/office/powerpoint/2010/main" val="31033452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fld id="{5FAC5A7D-7968-4A6D-B31A-A6CFB252CC04}" type="datetime1">
              <a:rPr lang="en-US" smtClean="0"/>
              <a:t>12/1/2016</a:t>
            </a:fld>
            <a:endParaRPr lang="en-US"/>
          </a:p>
        </p:txBody>
      </p:sp>
      <p:sp>
        <p:nvSpPr>
          <p:cNvPr id="6" name="Rectangle 4"/>
          <p:cNvSpPr>
            <a:spLocks noGrp="1" noChangeArrowheads="1"/>
          </p:cNvSpPr>
          <p:nvPr>
            <p:ph type="ftr" idx="11"/>
          </p:nvPr>
        </p:nvSpPr>
        <p:spPr>
          <a:ln/>
        </p:spPr>
        <p:txBody>
          <a:bodyPr/>
          <a:lstStyle>
            <a:lvl1pPr>
              <a:defRPr/>
            </a:lvl1pPr>
          </a:lstStyle>
          <a:p>
            <a:pPr>
              <a:defRPr/>
            </a:pPr>
            <a:r>
              <a:rPr lang="en-US"/>
              <a:t>Masters Thesis</a:t>
            </a:r>
          </a:p>
        </p:txBody>
      </p:sp>
      <p:sp>
        <p:nvSpPr>
          <p:cNvPr id="7" name="Rectangle 5"/>
          <p:cNvSpPr>
            <a:spLocks noGrp="1" noChangeArrowheads="1"/>
          </p:cNvSpPr>
          <p:nvPr>
            <p:ph type="sldNum" idx="12"/>
          </p:nvPr>
        </p:nvSpPr>
        <p:spPr>
          <a:ln/>
        </p:spPr>
        <p:txBody>
          <a:bodyPr/>
          <a:lstStyle>
            <a:lvl1pPr>
              <a:defRPr/>
            </a:lvl1pPr>
          </a:lstStyle>
          <a:p>
            <a:pPr>
              <a:defRPr/>
            </a:pPr>
            <a:fld id="{0D997B1E-8EC9-46C3-B096-0C4F9B604F7C}" type="slidenum">
              <a:rPr lang="en-US"/>
              <a:pPr>
                <a:defRPr/>
              </a:pPr>
              <a:t>‹#›</a:t>
            </a:fld>
            <a:endParaRPr lang="en-US" dirty="0"/>
          </a:p>
        </p:txBody>
      </p:sp>
    </p:spTree>
    <p:extLst>
      <p:ext uri="{BB962C8B-B14F-4D97-AF65-F5344CB8AC3E}">
        <p14:creationId xmlns:p14="http://schemas.microsoft.com/office/powerpoint/2010/main" val="20487492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a:ln/>
        </p:spPr>
        <p:txBody>
          <a:bodyPr/>
          <a:lstStyle>
            <a:lvl1pPr>
              <a:defRPr/>
            </a:lvl1pPr>
          </a:lstStyle>
          <a:p>
            <a:pPr>
              <a:defRPr/>
            </a:pPr>
            <a:fld id="{4060871D-0369-40AA-88EE-B66C548ACBFB}" type="datetime1">
              <a:rPr lang="en-US" smtClean="0"/>
              <a:t>12/1/2016</a:t>
            </a:fld>
            <a:endParaRPr lang="en-US"/>
          </a:p>
        </p:txBody>
      </p:sp>
      <p:sp>
        <p:nvSpPr>
          <p:cNvPr id="5" name="Rectangle 4"/>
          <p:cNvSpPr>
            <a:spLocks noGrp="1" noChangeArrowheads="1"/>
          </p:cNvSpPr>
          <p:nvPr>
            <p:ph type="ftr" idx="11"/>
          </p:nvPr>
        </p:nvSpPr>
        <p:spPr>
          <a:ln/>
        </p:spPr>
        <p:txBody>
          <a:bodyPr/>
          <a:lstStyle>
            <a:lvl1pPr>
              <a:defRPr/>
            </a:lvl1pPr>
          </a:lstStyle>
          <a:p>
            <a:pPr>
              <a:defRPr/>
            </a:pPr>
            <a:r>
              <a:rPr lang="en-US"/>
              <a:t>Masters Thesis</a:t>
            </a:r>
          </a:p>
        </p:txBody>
      </p:sp>
      <p:sp>
        <p:nvSpPr>
          <p:cNvPr id="6" name="Rectangle 5"/>
          <p:cNvSpPr>
            <a:spLocks noGrp="1" noChangeArrowheads="1"/>
          </p:cNvSpPr>
          <p:nvPr>
            <p:ph type="sldNum" idx="12"/>
          </p:nvPr>
        </p:nvSpPr>
        <p:spPr>
          <a:ln/>
        </p:spPr>
        <p:txBody>
          <a:bodyPr/>
          <a:lstStyle>
            <a:lvl1pPr>
              <a:defRPr/>
            </a:lvl1pPr>
          </a:lstStyle>
          <a:p>
            <a:pPr>
              <a:defRPr/>
            </a:pPr>
            <a:fld id="{5E8B5582-3F9A-4C2D-97E5-7FC3987633B4}" type="slidenum">
              <a:rPr lang="en-US"/>
              <a:pPr>
                <a:defRPr/>
              </a:pPr>
              <a:t>‹#›</a:t>
            </a:fld>
            <a:endParaRPr lang="en-US" dirty="0"/>
          </a:p>
        </p:txBody>
      </p:sp>
    </p:spTree>
    <p:extLst>
      <p:ext uri="{BB962C8B-B14F-4D97-AF65-F5344CB8AC3E}">
        <p14:creationId xmlns:p14="http://schemas.microsoft.com/office/powerpoint/2010/main" val="16814578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08751" y="609600"/>
            <a:ext cx="1939925" cy="58880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0551" cy="58880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a:ln/>
        </p:spPr>
        <p:txBody>
          <a:bodyPr/>
          <a:lstStyle>
            <a:lvl1pPr>
              <a:defRPr/>
            </a:lvl1pPr>
          </a:lstStyle>
          <a:p>
            <a:pPr>
              <a:defRPr/>
            </a:pPr>
            <a:fld id="{0F998EA4-4B08-4C94-AB65-0A3DC33B204F}" type="datetime1">
              <a:rPr lang="en-US" smtClean="0"/>
              <a:t>12/1/2016</a:t>
            </a:fld>
            <a:endParaRPr lang="en-US"/>
          </a:p>
        </p:txBody>
      </p:sp>
      <p:sp>
        <p:nvSpPr>
          <p:cNvPr id="5" name="Rectangle 4"/>
          <p:cNvSpPr>
            <a:spLocks noGrp="1" noChangeArrowheads="1"/>
          </p:cNvSpPr>
          <p:nvPr>
            <p:ph type="ftr" idx="11"/>
          </p:nvPr>
        </p:nvSpPr>
        <p:spPr>
          <a:ln/>
        </p:spPr>
        <p:txBody>
          <a:bodyPr/>
          <a:lstStyle>
            <a:lvl1pPr>
              <a:defRPr/>
            </a:lvl1pPr>
          </a:lstStyle>
          <a:p>
            <a:pPr>
              <a:defRPr/>
            </a:pPr>
            <a:r>
              <a:rPr lang="en-US"/>
              <a:t>Masters Thesis</a:t>
            </a:r>
          </a:p>
        </p:txBody>
      </p:sp>
      <p:sp>
        <p:nvSpPr>
          <p:cNvPr id="6" name="Rectangle 5"/>
          <p:cNvSpPr>
            <a:spLocks noGrp="1" noChangeArrowheads="1"/>
          </p:cNvSpPr>
          <p:nvPr>
            <p:ph type="sldNum" idx="12"/>
          </p:nvPr>
        </p:nvSpPr>
        <p:spPr>
          <a:ln/>
        </p:spPr>
        <p:txBody>
          <a:bodyPr/>
          <a:lstStyle>
            <a:lvl1pPr>
              <a:defRPr/>
            </a:lvl1pPr>
          </a:lstStyle>
          <a:p>
            <a:pPr>
              <a:defRPr/>
            </a:pPr>
            <a:fld id="{477898BC-8973-43AE-A13A-B60D5C0E4691}" type="slidenum">
              <a:rPr lang="en-US"/>
              <a:pPr>
                <a:defRPr/>
              </a:pPr>
              <a:t>‹#›</a:t>
            </a:fld>
            <a:endParaRPr lang="en-US" dirty="0"/>
          </a:p>
        </p:txBody>
      </p:sp>
    </p:spTree>
    <p:extLst>
      <p:ext uri="{BB962C8B-B14F-4D97-AF65-F5344CB8AC3E}">
        <p14:creationId xmlns:p14="http://schemas.microsoft.com/office/powerpoint/2010/main" val="17727433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EA793BB-B4C4-4935-9AA7-DDCA2072BD15}" type="datetime1">
              <a:rPr lang="en-US" smtClean="0"/>
              <a:t>12/1/2016</a:t>
            </a:fld>
            <a:endParaRPr lang="en-US"/>
          </a:p>
        </p:txBody>
      </p:sp>
      <p:sp>
        <p:nvSpPr>
          <p:cNvPr id="5" name="Footer Placeholder 4"/>
          <p:cNvSpPr>
            <a:spLocks noGrp="1"/>
          </p:cNvSpPr>
          <p:nvPr>
            <p:ph type="ftr" sz="quarter" idx="11"/>
          </p:nvPr>
        </p:nvSpPr>
        <p:spPr/>
        <p:txBody>
          <a:bodyPr/>
          <a:lstStyle/>
          <a:p>
            <a:r>
              <a:rPr lang="en-US"/>
              <a:t>Masters Thesis</a:t>
            </a:r>
          </a:p>
        </p:txBody>
      </p:sp>
      <p:sp>
        <p:nvSpPr>
          <p:cNvPr id="6" name="Slide Number Placeholder 5"/>
          <p:cNvSpPr>
            <a:spLocks noGrp="1"/>
          </p:cNvSpPr>
          <p:nvPr>
            <p:ph type="sldNum" sz="quarter" idx="12"/>
          </p:nvPr>
        </p:nvSpPr>
        <p:spPr/>
        <p:txBody>
          <a:bodyPr/>
          <a:lstStyle/>
          <a:p>
            <a:fld id="{52DAFF38-A0A9-4A8D-B67C-486CDF9E960E}" type="slidenum">
              <a:rPr lang="en-US" smtClean="0"/>
              <a:t>‹#›</a:t>
            </a:fld>
            <a:endParaRPr lang="en-US"/>
          </a:p>
        </p:txBody>
      </p:sp>
    </p:spTree>
    <p:extLst>
      <p:ext uri="{BB962C8B-B14F-4D97-AF65-F5344CB8AC3E}">
        <p14:creationId xmlns:p14="http://schemas.microsoft.com/office/powerpoint/2010/main" val="26192382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E89267-1894-4B2B-AC32-8315E3086C04}" type="datetime1">
              <a:rPr lang="en-US" smtClean="0"/>
              <a:t>12/1/2016</a:t>
            </a:fld>
            <a:endParaRPr lang="en-US"/>
          </a:p>
        </p:txBody>
      </p:sp>
      <p:sp>
        <p:nvSpPr>
          <p:cNvPr id="5" name="Footer Placeholder 4"/>
          <p:cNvSpPr>
            <a:spLocks noGrp="1"/>
          </p:cNvSpPr>
          <p:nvPr>
            <p:ph type="ftr" sz="quarter" idx="11"/>
          </p:nvPr>
        </p:nvSpPr>
        <p:spPr/>
        <p:txBody>
          <a:bodyPr/>
          <a:lstStyle/>
          <a:p>
            <a:r>
              <a:rPr lang="en-US"/>
              <a:t>Masters Thesis</a:t>
            </a:r>
          </a:p>
        </p:txBody>
      </p:sp>
      <p:sp>
        <p:nvSpPr>
          <p:cNvPr id="6" name="Slide Number Placeholder 5"/>
          <p:cNvSpPr>
            <a:spLocks noGrp="1"/>
          </p:cNvSpPr>
          <p:nvPr>
            <p:ph type="sldNum" sz="quarter" idx="12"/>
          </p:nvPr>
        </p:nvSpPr>
        <p:spPr/>
        <p:txBody>
          <a:bodyPr/>
          <a:lstStyle/>
          <a:p>
            <a:fld id="{52DAFF38-A0A9-4A8D-B67C-486CDF9E960E}" type="slidenum">
              <a:rPr lang="en-US" smtClean="0"/>
              <a:t>‹#›</a:t>
            </a:fld>
            <a:endParaRPr lang="en-US"/>
          </a:p>
        </p:txBody>
      </p:sp>
    </p:spTree>
    <p:extLst>
      <p:ext uri="{BB962C8B-B14F-4D97-AF65-F5344CB8AC3E}">
        <p14:creationId xmlns:p14="http://schemas.microsoft.com/office/powerpoint/2010/main" val="37954027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5DD398-D33A-4E0E-ADEE-1D0E6271845E}" type="datetime1">
              <a:rPr lang="en-US" smtClean="0"/>
              <a:t>12/1/2016</a:t>
            </a:fld>
            <a:endParaRPr lang="en-US"/>
          </a:p>
        </p:txBody>
      </p:sp>
      <p:sp>
        <p:nvSpPr>
          <p:cNvPr id="5" name="Footer Placeholder 4"/>
          <p:cNvSpPr>
            <a:spLocks noGrp="1"/>
          </p:cNvSpPr>
          <p:nvPr>
            <p:ph type="ftr" sz="quarter" idx="11"/>
          </p:nvPr>
        </p:nvSpPr>
        <p:spPr/>
        <p:txBody>
          <a:bodyPr/>
          <a:lstStyle/>
          <a:p>
            <a:r>
              <a:rPr lang="en-US"/>
              <a:t>Masters Thesis</a:t>
            </a:r>
          </a:p>
        </p:txBody>
      </p:sp>
      <p:sp>
        <p:nvSpPr>
          <p:cNvPr id="6" name="Slide Number Placeholder 5"/>
          <p:cNvSpPr>
            <a:spLocks noGrp="1"/>
          </p:cNvSpPr>
          <p:nvPr>
            <p:ph type="sldNum" sz="quarter" idx="12"/>
          </p:nvPr>
        </p:nvSpPr>
        <p:spPr/>
        <p:txBody>
          <a:bodyPr/>
          <a:lstStyle/>
          <a:p>
            <a:fld id="{52DAFF38-A0A9-4A8D-B67C-486CDF9E960E}" type="slidenum">
              <a:rPr lang="en-US" smtClean="0"/>
              <a:t>‹#›</a:t>
            </a:fld>
            <a:endParaRPr lang="en-US"/>
          </a:p>
        </p:txBody>
      </p:sp>
    </p:spTree>
    <p:extLst>
      <p:ext uri="{BB962C8B-B14F-4D97-AF65-F5344CB8AC3E}">
        <p14:creationId xmlns:p14="http://schemas.microsoft.com/office/powerpoint/2010/main" val="30652621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67B779-EE31-41E2-A676-B8012E3758EC}" type="datetime1">
              <a:rPr lang="en-US" smtClean="0"/>
              <a:t>12/1/2016</a:t>
            </a:fld>
            <a:endParaRPr lang="en-US"/>
          </a:p>
        </p:txBody>
      </p:sp>
      <p:sp>
        <p:nvSpPr>
          <p:cNvPr id="6" name="Footer Placeholder 5"/>
          <p:cNvSpPr>
            <a:spLocks noGrp="1"/>
          </p:cNvSpPr>
          <p:nvPr>
            <p:ph type="ftr" sz="quarter" idx="11"/>
          </p:nvPr>
        </p:nvSpPr>
        <p:spPr/>
        <p:txBody>
          <a:bodyPr/>
          <a:lstStyle/>
          <a:p>
            <a:r>
              <a:rPr lang="en-US"/>
              <a:t>Masters Thesis</a:t>
            </a:r>
          </a:p>
        </p:txBody>
      </p:sp>
      <p:sp>
        <p:nvSpPr>
          <p:cNvPr id="7" name="Slide Number Placeholder 6"/>
          <p:cNvSpPr>
            <a:spLocks noGrp="1"/>
          </p:cNvSpPr>
          <p:nvPr>
            <p:ph type="sldNum" sz="quarter" idx="12"/>
          </p:nvPr>
        </p:nvSpPr>
        <p:spPr/>
        <p:txBody>
          <a:bodyPr/>
          <a:lstStyle/>
          <a:p>
            <a:fld id="{52DAFF38-A0A9-4A8D-B67C-486CDF9E960E}" type="slidenum">
              <a:rPr lang="en-US" smtClean="0"/>
              <a:t>‹#›</a:t>
            </a:fld>
            <a:endParaRPr lang="en-US"/>
          </a:p>
        </p:txBody>
      </p:sp>
    </p:spTree>
    <p:extLst>
      <p:ext uri="{BB962C8B-B14F-4D97-AF65-F5344CB8AC3E}">
        <p14:creationId xmlns:p14="http://schemas.microsoft.com/office/powerpoint/2010/main" val="2096804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idx="10"/>
          </p:nvPr>
        </p:nvSpPr>
        <p:spPr>
          <a:ln/>
        </p:spPr>
        <p:txBody>
          <a:bodyPr/>
          <a:lstStyle>
            <a:lvl1pPr>
              <a:defRPr/>
            </a:lvl1pPr>
          </a:lstStyle>
          <a:p>
            <a:pPr>
              <a:defRPr/>
            </a:pPr>
            <a:fld id="{1A1F933B-D6BB-47FD-AD8A-577FB6B2B782}" type="datetime1">
              <a:rPr lang="en-US" smtClean="0"/>
              <a:t>12/1/2016</a:t>
            </a:fld>
            <a:endParaRPr lang="en-US"/>
          </a:p>
        </p:txBody>
      </p:sp>
      <p:sp>
        <p:nvSpPr>
          <p:cNvPr id="5" name="Rectangle 3"/>
          <p:cNvSpPr>
            <a:spLocks noGrp="1" noChangeArrowheads="1"/>
          </p:cNvSpPr>
          <p:nvPr>
            <p:ph type="ftr" idx="11"/>
          </p:nvPr>
        </p:nvSpPr>
        <p:spPr>
          <a:ln/>
        </p:spPr>
        <p:txBody>
          <a:bodyPr/>
          <a:lstStyle>
            <a:lvl1pPr>
              <a:defRPr/>
            </a:lvl1pPr>
          </a:lstStyle>
          <a:p>
            <a:pPr>
              <a:defRPr/>
            </a:pPr>
            <a:r>
              <a:rPr lang="en-US"/>
              <a:t>Masters Thesis</a:t>
            </a:r>
          </a:p>
        </p:txBody>
      </p:sp>
      <p:sp>
        <p:nvSpPr>
          <p:cNvPr id="6" name="Rectangle 4"/>
          <p:cNvSpPr>
            <a:spLocks noGrp="1" noChangeArrowheads="1"/>
          </p:cNvSpPr>
          <p:nvPr>
            <p:ph type="sldNum" idx="12"/>
          </p:nvPr>
        </p:nvSpPr>
        <p:spPr>
          <a:ln/>
        </p:spPr>
        <p:txBody>
          <a:bodyPr/>
          <a:lstStyle>
            <a:lvl1pPr>
              <a:defRPr/>
            </a:lvl1pPr>
          </a:lstStyle>
          <a:p>
            <a:pPr>
              <a:defRPr/>
            </a:pPr>
            <a:fld id="{685EE83A-8D7B-4169-A8CF-7489266E1717}" type="slidenum">
              <a:rPr lang="en-US"/>
              <a:pPr>
                <a:defRPr/>
              </a:pPr>
              <a:t>‹#›</a:t>
            </a:fld>
            <a:endParaRPr lang="en-US"/>
          </a:p>
        </p:txBody>
      </p:sp>
    </p:spTree>
    <p:extLst>
      <p:ext uri="{BB962C8B-B14F-4D97-AF65-F5344CB8AC3E}">
        <p14:creationId xmlns:p14="http://schemas.microsoft.com/office/powerpoint/2010/main" val="25841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4AE3A96-7AC1-4914-B6AD-F381CF5B10B0}" type="datetime1">
              <a:rPr lang="en-US" smtClean="0"/>
              <a:t>12/1/2016</a:t>
            </a:fld>
            <a:endParaRPr lang="en-US"/>
          </a:p>
        </p:txBody>
      </p:sp>
      <p:sp>
        <p:nvSpPr>
          <p:cNvPr id="8" name="Footer Placeholder 7"/>
          <p:cNvSpPr>
            <a:spLocks noGrp="1"/>
          </p:cNvSpPr>
          <p:nvPr>
            <p:ph type="ftr" sz="quarter" idx="11"/>
          </p:nvPr>
        </p:nvSpPr>
        <p:spPr/>
        <p:txBody>
          <a:bodyPr/>
          <a:lstStyle/>
          <a:p>
            <a:r>
              <a:rPr lang="en-US"/>
              <a:t>Masters Thesis</a:t>
            </a:r>
          </a:p>
        </p:txBody>
      </p:sp>
      <p:sp>
        <p:nvSpPr>
          <p:cNvPr id="9" name="Slide Number Placeholder 8"/>
          <p:cNvSpPr>
            <a:spLocks noGrp="1"/>
          </p:cNvSpPr>
          <p:nvPr>
            <p:ph type="sldNum" sz="quarter" idx="12"/>
          </p:nvPr>
        </p:nvSpPr>
        <p:spPr/>
        <p:txBody>
          <a:bodyPr/>
          <a:lstStyle/>
          <a:p>
            <a:fld id="{52DAFF38-A0A9-4A8D-B67C-486CDF9E960E}" type="slidenum">
              <a:rPr lang="en-US" smtClean="0"/>
              <a:t>‹#›</a:t>
            </a:fld>
            <a:endParaRPr lang="en-US"/>
          </a:p>
        </p:txBody>
      </p:sp>
    </p:spTree>
    <p:extLst>
      <p:ext uri="{BB962C8B-B14F-4D97-AF65-F5344CB8AC3E}">
        <p14:creationId xmlns:p14="http://schemas.microsoft.com/office/powerpoint/2010/main" val="38547373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201E929-1B0E-42B7-9BA4-591E982158DC}" type="datetime1">
              <a:rPr lang="en-US" smtClean="0"/>
              <a:t>12/1/2016</a:t>
            </a:fld>
            <a:endParaRPr lang="en-US"/>
          </a:p>
        </p:txBody>
      </p:sp>
      <p:sp>
        <p:nvSpPr>
          <p:cNvPr id="4" name="Footer Placeholder 3"/>
          <p:cNvSpPr>
            <a:spLocks noGrp="1"/>
          </p:cNvSpPr>
          <p:nvPr>
            <p:ph type="ftr" sz="quarter" idx="11"/>
          </p:nvPr>
        </p:nvSpPr>
        <p:spPr/>
        <p:txBody>
          <a:bodyPr/>
          <a:lstStyle/>
          <a:p>
            <a:r>
              <a:rPr lang="en-US"/>
              <a:t>Masters Thesis</a:t>
            </a:r>
          </a:p>
        </p:txBody>
      </p:sp>
      <p:sp>
        <p:nvSpPr>
          <p:cNvPr id="5" name="Slide Number Placeholder 4"/>
          <p:cNvSpPr>
            <a:spLocks noGrp="1"/>
          </p:cNvSpPr>
          <p:nvPr>
            <p:ph type="sldNum" sz="quarter" idx="12"/>
          </p:nvPr>
        </p:nvSpPr>
        <p:spPr/>
        <p:txBody>
          <a:bodyPr/>
          <a:lstStyle/>
          <a:p>
            <a:fld id="{52DAFF38-A0A9-4A8D-B67C-486CDF9E960E}" type="slidenum">
              <a:rPr lang="en-US" smtClean="0"/>
              <a:t>‹#›</a:t>
            </a:fld>
            <a:endParaRPr lang="en-US"/>
          </a:p>
        </p:txBody>
      </p:sp>
    </p:spTree>
    <p:extLst>
      <p:ext uri="{BB962C8B-B14F-4D97-AF65-F5344CB8AC3E}">
        <p14:creationId xmlns:p14="http://schemas.microsoft.com/office/powerpoint/2010/main" val="11855128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2E17C8-DF64-4D27-BE14-DA9928E4A860}" type="datetime1">
              <a:rPr lang="en-US" smtClean="0"/>
              <a:t>12/1/2016</a:t>
            </a:fld>
            <a:endParaRPr lang="en-US"/>
          </a:p>
        </p:txBody>
      </p:sp>
      <p:sp>
        <p:nvSpPr>
          <p:cNvPr id="3" name="Footer Placeholder 2"/>
          <p:cNvSpPr>
            <a:spLocks noGrp="1"/>
          </p:cNvSpPr>
          <p:nvPr>
            <p:ph type="ftr" sz="quarter" idx="11"/>
          </p:nvPr>
        </p:nvSpPr>
        <p:spPr/>
        <p:txBody>
          <a:bodyPr/>
          <a:lstStyle/>
          <a:p>
            <a:r>
              <a:rPr lang="en-US"/>
              <a:t>Masters Thesis</a:t>
            </a:r>
          </a:p>
        </p:txBody>
      </p:sp>
      <p:sp>
        <p:nvSpPr>
          <p:cNvPr id="4" name="Slide Number Placeholder 3"/>
          <p:cNvSpPr>
            <a:spLocks noGrp="1"/>
          </p:cNvSpPr>
          <p:nvPr>
            <p:ph type="sldNum" sz="quarter" idx="12"/>
          </p:nvPr>
        </p:nvSpPr>
        <p:spPr/>
        <p:txBody>
          <a:bodyPr/>
          <a:lstStyle/>
          <a:p>
            <a:fld id="{52DAFF38-A0A9-4A8D-B67C-486CDF9E960E}" type="slidenum">
              <a:rPr lang="en-US" smtClean="0"/>
              <a:t>‹#›</a:t>
            </a:fld>
            <a:endParaRPr lang="en-US"/>
          </a:p>
        </p:txBody>
      </p:sp>
    </p:spTree>
    <p:extLst>
      <p:ext uri="{BB962C8B-B14F-4D97-AF65-F5344CB8AC3E}">
        <p14:creationId xmlns:p14="http://schemas.microsoft.com/office/powerpoint/2010/main" val="8955368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914C8F-12FF-4E82-A0AF-F06C179FEA0D}" type="datetime1">
              <a:rPr lang="en-US" smtClean="0"/>
              <a:t>12/1/2016</a:t>
            </a:fld>
            <a:endParaRPr lang="en-US"/>
          </a:p>
        </p:txBody>
      </p:sp>
      <p:sp>
        <p:nvSpPr>
          <p:cNvPr id="6" name="Footer Placeholder 5"/>
          <p:cNvSpPr>
            <a:spLocks noGrp="1"/>
          </p:cNvSpPr>
          <p:nvPr>
            <p:ph type="ftr" sz="quarter" idx="11"/>
          </p:nvPr>
        </p:nvSpPr>
        <p:spPr/>
        <p:txBody>
          <a:bodyPr/>
          <a:lstStyle/>
          <a:p>
            <a:r>
              <a:rPr lang="en-US"/>
              <a:t>Masters Thesis</a:t>
            </a:r>
          </a:p>
        </p:txBody>
      </p:sp>
      <p:sp>
        <p:nvSpPr>
          <p:cNvPr id="7" name="Slide Number Placeholder 6"/>
          <p:cNvSpPr>
            <a:spLocks noGrp="1"/>
          </p:cNvSpPr>
          <p:nvPr>
            <p:ph type="sldNum" sz="quarter" idx="12"/>
          </p:nvPr>
        </p:nvSpPr>
        <p:spPr/>
        <p:txBody>
          <a:bodyPr/>
          <a:lstStyle/>
          <a:p>
            <a:fld id="{52DAFF38-A0A9-4A8D-B67C-486CDF9E960E}" type="slidenum">
              <a:rPr lang="en-US" smtClean="0"/>
              <a:t>‹#›</a:t>
            </a:fld>
            <a:endParaRPr lang="en-US"/>
          </a:p>
        </p:txBody>
      </p:sp>
    </p:spTree>
    <p:extLst>
      <p:ext uri="{BB962C8B-B14F-4D97-AF65-F5344CB8AC3E}">
        <p14:creationId xmlns:p14="http://schemas.microsoft.com/office/powerpoint/2010/main" val="14950524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0F567C-B6AA-431F-8CB8-321BB418B53B}" type="datetime1">
              <a:rPr lang="en-US" smtClean="0"/>
              <a:t>12/1/2016</a:t>
            </a:fld>
            <a:endParaRPr lang="en-US"/>
          </a:p>
        </p:txBody>
      </p:sp>
      <p:sp>
        <p:nvSpPr>
          <p:cNvPr id="6" name="Footer Placeholder 5"/>
          <p:cNvSpPr>
            <a:spLocks noGrp="1"/>
          </p:cNvSpPr>
          <p:nvPr>
            <p:ph type="ftr" sz="quarter" idx="11"/>
          </p:nvPr>
        </p:nvSpPr>
        <p:spPr/>
        <p:txBody>
          <a:bodyPr/>
          <a:lstStyle/>
          <a:p>
            <a:r>
              <a:rPr lang="en-US"/>
              <a:t>Masters Thesis</a:t>
            </a:r>
          </a:p>
        </p:txBody>
      </p:sp>
      <p:sp>
        <p:nvSpPr>
          <p:cNvPr id="7" name="Slide Number Placeholder 6"/>
          <p:cNvSpPr>
            <a:spLocks noGrp="1"/>
          </p:cNvSpPr>
          <p:nvPr>
            <p:ph type="sldNum" sz="quarter" idx="12"/>
          </p:nvPr>
        </p:nvSpPr>
        <p:spPr/>
        <p:txBody>
          <a:bodyPr/>
          <a:lstStyle/>
          <a:p>
            <a:fld id="{52DAFF38-A0A9-4A8D-B67C-486CDF9E960E}" type="slidenum">
              <a:rPr lang="en-US" smtClean="0"/>
              <a:t>‹#›</a:t>
            </a:fld>
            <a:endParaRPr lang="en-US"/>
          </a:p>
        </p:txBody>
      </p:sp>
    </p:spTree>
    <p:extLst>
      <p:ext uri="{BB962C8B-B14F-4D97-AF65-F5344CB8AC3E}">
        <p14:creationId xmlns:p14="http://schemas.microsoft.com/office/powerpoint/2010/main" val="435488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8A9FDD-781A-4E26-B435-C653C908267A}" type="datetime1">
              <a:rPr lang="en-US" smtClean="0"/>
              <a:t>12/1/2016</a:t>
            </a:fld>
            <a:endParaRPr lang="en-US"/>
          </a:p>
        </p:txBody>
      </p:sp>
      <p:sp>
        <p:nvSpPr>
          <p:cNvPr id="5" name="Footer Placeholder 4"/>
          <p:cNvSpPr>
            <a:spLocks noGrp="1"/>
          </p:cNvSpPr>
          <p:nvPr>
            <p:ph type="ftr" sz="quarter" idx="11"/>
          </p:nvPr>
        </p:nvSpPr>
        <p:spPr/>
        <p:txBody>
          <a:bodyPr/>
          <a:lstStyle/>
          <a:p>
            <a:r>
              <a:rPr lang="en-US"/>
              <a:t>Masters Thesis</a:t>
            </a:r>
          </a:p>
        </p:txBody>
      </p:sp>
      <p:sp>
        <p:nvSpPr>
          <p:cNvPr id="6" name="Slide Number Placeholder 5"/>
          <p:cNvSpPr>
            <a:spLocks noGrp="1"/>
          </p:cNvSpPr>
          <p:nvPr>
            <p:ph type="sldNum" sz="quarter" idx="12"/>
          </p:nvPr>
        </p:nvSpPr>
        <p:spPr/>
        <p:txBody>
          <a:bodyPr/>
          <a:lstStyle/>
          <a:p>
            <a:fld id="{52DAFF38-A0A9-4A8D-B67C-486CDF9E960E}" type="slidenum">
              <a:rPr lang="en-US" smtClean="0"/>
              <a:t>‹#›</a:t>
            </a:fld>
            <a:endParaRPr lang="en-US"/>
          </a:p>
        </p:txBody>
      </p:sp>
    </p:spTree>
    <p:extLst>
      <p:ext uri="{BB962C8B-B14F-4D97-AF65-F5344CB8AC3E}">
        <p14:creationId xmlns:p14="http://schemas.microsoft.com/office/powerpoint/2010/main" val="13106847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2D1372-2CBB-41A8-AD1C-F8B465A33B05}" type="datetime1">
              <a:rPr lang="en-US" smtClean="0"/>
              <a:t>12/1/2016</a:t>
            </a:fld>
            <a:endParaRPr lang="en-US"/>
          </a:p>
        </p:txBody>
      </p:sp>
      <p:sp>
        <p:nvSpPr>
          <p:cNvPr id="5" name="Footer Placeholder 4"/>
          <p:cNvSpPr>
            <a:spLocks noGrp="1"/>
          </p:cNvSpPr>
          <p:nvPr>
            <p:ph type="ftr" sz="quarter" idx="11"/>
          </p:nvPr>
        </p:nvSpPr>
        <p:spPr/>
        <p:txBody>
          <a:bodyPr/>
          <a:lstStyle/>
          <a:p>
            <a:r>
              <a:rPr lang="en-US"/>
              <a:t>Masters Thesis</a:t>
            </a:r>
          </a:p>
        </p:txBody>
      </p:sp>
      <p:sp>
        <p:nvSpPr>
          <p:cNvPr id="6" name="Slide Number Placeholder 5"/>
          <p:cNvSpPr>
            <a:spLocks noGrp="1"/>
          </p:cNvSpPr>
          <p:nvPr>
            <p:ph type="sldNum" sz="quarter" idx="12"/>
          </p:nvPr>
        </p:nvSpPr>
        <p:spPr/>
        <p:txBody>
          <a:bodyPr/>
          <a:lstStyle/>
          <a:p>
            <a:fld id="{52DAFF38-A0A9-4A8D-B67C-486CDF9E960E}" type="slidenum">
              <a:rPr lang="en-US" smtClean="0"/>
              <a:t>‹#›</a:t>
            </a:fld>
            <a:endParaRPr lang="en-US"/>
          </a:p>
        </p:txBody>
      </p:sp>
    </p:spTree>
    <p:extLst>
      <p:ext uri="{BB962C8B-B14F-4D97-AF65-F5344CB8AC3E}">
        <p14:creationId xmlns:p14="http://schemas.microsoft.com/office/powerpoint/2010/main" val="1841805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604963"/>
            <a:ext cx="4033839" cy="4516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3439" y="1604963"/>
            <a:ext cx="4033837" cy="4516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idx="10"/>
          </p:nvPr>
        </p:nvSpPr>
        <p:spPr>
          <a:ln/>
        </p:spPr>
        <p:txBody>
          <a:bodyPr/>
          <a:lstStyle>
            <a:lvl1pPr>
              <a:defRPr/>
            </a:lvl1pPr>
          </a:lstStyle>
          <a:p>
            <a:pPr>
              <a:defRPr/>
            </a:pPr>
            <a:fld id="{4EF1DAFB-C497-4928-9637-FDCF3BD046D2}" type="datetime1">
              <a:rPr lang="en-US" smtClean="0"/>
              <a:t>12/1/2016</a:t>
            </a:fld>
            <a:endParaRPr lang="en-US"/>
          </a:p>
        </p:txBody>
      </p:sp>
      <p:sp>
        <p:nvSpPr>
          <p:cNvPr id="6" name="Rectangle 3"/>
          <p:cNvSpPr>
            <a:spLocks noGrp="1" noChangeArrowheads="1"/>
          </p:cNvSpPr>
          <p:nvPr>
            <p:ph type="ftr" idx="11"/>
          </p:nvPr>
        </p:nvSpPr>
        <p:spPr>
          <a:ln/>
        </p:spPr>
        <p:txBody>
          <a:bodyPr/>
          <a:lstStyle>
            <a:lvl1pPr>
              <a:defRPr/>
            </a:lvl1pPr>
          </a:lstStyle>
          <a:p>
            <a:pPr>
              <a:defRPr/>
            </a:pPr>
            <a:r>
              <a:rPr lang="en-US"/>
              <a:t>Masters Thesis</a:t>
            </a:r>
          </a:p>
        </p:txBody>
      </p:sp>
      <p:sp>
        <p:nvSpPr>
          <p:cNvPr id="7" name="Rectangle 4"/>
          <p:cNvSpPr>
            <a:spLocks noGrp="1" noChangeArrowheads="1"/>
          </p:cNvSpPr>
          <p:nvPr>
            <p:ph type="sldNum" idx="12"/>
          </p:nvPr>
        </p:nvSpPr>
        <p:spPr>
          <a:ln/>
        </p:spPr>
        <p:txBody>
          <a:bodyPr/>
          <a:lstStyle>
            <a:lvl1pPr>
              <a:defRPr/>
            </a:lvl1pPr>
          </a:lstStyle>
          <a:p>
            <a:pPr>
              <a:defRPr/>
            </a:pPr>
            <a:fld id="{D4933D5B-E7B5-4DBF-8FA0-0A9534674FD8}" type="slidenum">
              <a:rPr lang="en-US"/>
              <a:pPr>
                <a:defRPr/>
              </a:pPr>
              <a:t>‹#›</a:t>
            </a:fld>
            <a:endParaRPr lang="en-US"/>
          </a:p>
        </p:txBody>
      </p:sp>
    </p:spTree>
    <p:extLst>
      <p:ext uri="{BB962C8B-B14F-4D97-AF65-F5344CB8AC3E}">
        <p14:creationId xmlns:p14="http://schemas.microsoft.com/office/powerpoint/2010/main" val="1816238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idx="10"/>
          </p:nvPr>
        </p:nvSpPr>
        <p:spPr>
          <a:ln/>
        </p:spPr>
        <p:txBody>
          <a:bodyPr/>
          <a:lstStyle>
            <a:lvl1pPr>
              <a:defRPr/>
            </a:lvl1pPr>
          </a:lstStyle>
          <a:p>
            <a:pPr>
              <a:defRPr/>
            </a:pPr>
            <a:fld id="{EB169675-53AC-4A0B-A414-56D63FDB1179}" type="datetime1">
              <a:rPr lang="en-US" smtClean="0"/>
              <a:t>12/1/2016</a:t>
            </a:fld>
            <a:endParaRPr lang="en-US"/>
          </a:p>
        </p:txBody>
      </p:sp>
      <p:sp>
        <p:nvSpPr>
          <p:cNvPr id="8" name="Rectangle 3"/>
          <p:cNvSpPr>
            <a:spLocks noGrp="1" noChangeArrowheads="1"/>
          </p:cNvSpPr>
          <p:nvPr>
            <p:ph type="ftr" idx="11"/>
          </p:nvPr>
        </p:nvSpPr>
        <p:spPr>
          <a:ln/>
        </p:spPr>
        <p:txBody>
          <a:bodyPr/>
          <a:lstStyle>
            <a:lvl1pPr>
              <a:defRPr/>
            </a:lvl1pPr>
          </a:lstStyle>
          <a:p>
            <a:pPr>
              <a:defRPr/>
            </a:pPr>
            <a:r>
              <a:rPr lang="en-US"/>
              <a:t>Masters Thesis</a:t>
            </a:r>
          </a:p>
        </p:txBody>
      </p:sp>
      <p:sp>
        <p:nvSpPr>
          <p:cNvPr id="9" name="Rectangle 4"/>
          <p:cNvSpPr>
            <a:spLocks noGrp="1" noChangeArrowheads="1"/>
          </p:cNvSpPr>
          <p:nvPr>
            <p:ph type="sldNum" idx="12"/>
          </p:nvPr>
        </p:nvSpPr>
        <p:spPr>
          <a:ln/>
        </p:spPr>
        <p:txBody>
          <a:bodyPr/>
          <a:lstStyle>
            <a:lvl1pPr>
              <a:defRPr/>
            </a:lvl1pPr>
          </a:lstStyle>
          <a:p>
            <a:pPr>
              <a:defRPr/>
            </a:pPr>
            <a:fld id="{38E1160E-ACA0-4D77-AACD-E6C145E4BD2C}" type="slidenum">
              <a:rPr lang="en-US"/>
              <a:pPr>
                <a:defRPr/>
              </a:pPr>
              <a:t>‹#›</a:t>
            </a:fld>
            <a:endParaRPr lang="en-US"/>
          </a:p>
        </p:txBody>
      </p:sp>
    </p:spTree>
    <p:extLst>
      <p:ext uri="{BB962C8B-B14F-4D97-AF65-F5344CB8AC3E}">
        <p14:creationId xmlns:p14="http://schemas.microsoft.com/office/powerpoint/2010/main" val="698089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idx="10"/>
          </p:nvPr>
        </p:nvSpPr>
        <p:spPr>
          <a:ln/>
        </p:spPr>
        <p:txBody>
          <a:bodyPr/>
          <a:lstStyle>
            <a:lvl1pPr>
              <a:defRPr/>
            </a:lvl1pPr>
          </a:lstStyle>
          <a:p>
            <a:pPr>
              <a:defRPr/>
            </a:pPr>
            <a:fld id="{7F4957F8-68EA-4B7D-9AE0-D574D7373347}" type="datetime1">
              <a:rPr lang="en-US" smtClean="0"/>
              <a:t>12/1/2016</a:t>
            </a:fld>
            <a:endParaRPr lang="en-US"/>
          </a:p>
        </p:txBody>
      </p:sp>
      <p:sp>
        <p:nvSpPr>
          <p:cNvPr id="4" name="Rectangle 3"/>
          <p:cNvSpPr>
            <a:spLocks noGrp="1" noChangeArrowheads="1"/>
          </p:cNvSpPr>
          <p:nvPr>
            <p:ph type="ftr" idx="11"/>
          </p:nvPr>
        </p:nvSpPr>
        <p:spPr>
          <a:ln/>
        </p:spPr>
        <p:txBody>
          <a:bodyPr/>
          <a:lstStyle>
            <a:lvl1pPr>
              <a:defRPr/>
            </a:lvl1pPr>
          </a:lstStyle>
          <a:p>
            <a:pPr>
              <a:defRPr/>
            </a:pPr>
            <a:r>
              <a:rPr lang="en-US"/>
              <a:t>Masters Thesis</a:t>
            </a:r>
          </a:p>
        </p:txBody>
      </p:sp>
      <p:sp>
        <p:nvSpPr>
          <p:cNvPr id="5" name="Rectangle 4"/>
          <p:cNvSpPr>
            <a:spLocks noGrp="1" noChangeArrowheads="1"/>
          </p:cNvSpPr>
          <p:nvPr>
            <p:ph type="sldNum" idx="12"/>
          </p:nvPr>
        </p:nvSpPr>
        <p:spPr>
          <a:ln/>
        </p:spPr>
        <p:txBody>
          <a:bodyPr/>
          <a:lstStyle>
            <a:lvl1pPr>
              <a:defRPr/>
            </a:lvl1pPr>
          </a:lstStyle>
          <a:p>
            <a:pPr>
              <a:defRPr/>
            </a:pPr>
            <a:fld id="{486D83FF-456C-4620-A432-738D535BC03E}" type="slidenum">
              <a:rPr lang="en-US"/>
              <a:pPr>
                <a:defRPr/>
              </a:pPr>
              <a:t>‹#›</a:t>
            </a:fld>
            <a:endParaRPr lang="en-US"/>
          </a:p>
        </p:txBody>
      </p:sp>
    </p:spTree>
    <p:extLst>
      <p:ext uri="{BB962C8B-B14F-4D97-AF65-F5344CB8AC3E}">
        <p14:creationId xmlns:p14="http://schemas.microsoft.com/office/powerpoint/2010/main" val="2562552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idx="10"/>
          </p:nvPr>
        </p:nvSpPr>
        <p:spPr>
          <a:ln/>
        </p:spPr>
        <p:txBody>
          <a:bodyPr/>
          <a:lstStyle>
            <a:lvl1pPr>
              <a:defRPr/>
            </a:lvl1pPr>
          </a:lstStyle>
          <a:p>
            <a:pPr>
              <a:defRPr/>
            </a:pPr>
            <a:fld id="{FFC8F92D-0619-43DE-8E9D-BB30954668A3}" type="datetime1">
              <a:rPr lang="en-US" smtClean="0"/>
              <a:t>12/1/2016</a:t>
            </a:fld>
            <a:endParaRPr lang="en-US"/>
          </a:p>
        </p:txBody>
      </p:sp>
      <p:sp>
        <p:nvSpPr>
          <p:cNvPr id="3" name="Rectangle 3"/>
          <p:cNvSpPr>
            <a:spLocks noGrp="1" noChangeArrowheads="1"/>
          </p:cNvSpPr>
          <p:nvPr>
            <p:ph type="ftr" idx="11"/>
          </p:nvPr>
        </p:nvSpPr>
        <p:spPr>
          <a:ln/>
        </p:spPr>
        <p:txBody>
          <a:bodyPr/>
          <a:lstStyle>
            <a:lvl1pPr>
              <a:defRPr/>
            </a:lvl1pPr>
          </a:lstStyle>
          <a:p>
            <a:pPr>
              <a:defRPr/>
            </a:pPr>
            <a:r>
              <a:rPr lang="en-US"/>
              <a:t>Masters Thesis</a:t>
            </a:r>
          </a:p>
        </p:txBody>
      </p:sp>
      <p:sp>
        <p:nvSpPr>
          <p:cNvPr id="4" name="Rectangle 4"/>
          <p:cNvSpPr>
            <a:spLocks noGrp="1" noChangeArrowheads="1"/>
          </p:cNvSpPr>
          <p:nvPr>
            <p:ph type="sldNum" idx="12"/>
          </p:nvPr>
        </p:nvSpPr>
        <p:spPr>
          <a:ln/>
        </p:spPr>
        <p:txBody>
          <a:bodyPr/>
          <a:lstStyle>
            <a:lvl1pPr>
              <a:defRPr/>
            </a:lvl1pPr>
          </a:lstStyle>
          <a:p>
            <a:pPr>
              <a:defRPr/>
            </a:pPr>
            <a:fld id="{BA8BD4D5-D57B-47C5-8CA1-371B7114EB29}" type="slidenum">
              <a:rPr lang="en-US"/>
              <a:pPr>
                <a:defRPr/>
              </a:pPr>
              <a:t>‹#›</a:t>
            </a:fld>
            <a:endParaRPr lang="en-US"/>
          </a:p>
        </p:txBody>
      </p:sp>
    </p:spTree>
    <p:extLst>
      <p:ext uri="{BB962C8B-B14F-4D97-AF65-F5344CB8AC3E}">
        <p14:creationId xmlns:p14="http://schemas.microsoft.com/office/powerpoint/2010/main" val="128231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idx="10"/>
          </p:nvPr>
        </p:nvSpPr>
        <p:spPr>
          <a:ln/>
        </p:spPr>
        <p:txBody>
          <a:bodyPr/>
          <a:lstStyle>
            <a:lvl1pPr>
              <a:defRPr/>
            </a:lvl1pPr>
          </a:lstStyle>
          <a:p>
            <a:pPr>
              <a:defRPr/>
            </a:pPr>
            <a:fld id="{81D643C1-08AF-417D-AC3A-22F7C0F59478}" type="datetime1">
              <a:rPr lang="en-US" smtClean="0"/>
              <a:t>12/1/2016</a:t>
            </a:fld>
            <a:endParaRPr lang="en-US"/>
          </a:p>
        </p:txBody>
      </p:sp>
      <p:sp>
        <p:nvSpPr>
          <p:cNvPr id="6" name="Rectangle 3"/>
          <p:cNvSpPr>
            <a:spLocks noGrp="1" noChangeArrowheads="1"/>
          </p:cNvSpPr>
          <p:nvPr>
            <p:ph type="ftr" idx="11"/>
          </p:nvPr>
        </p:nvSpPr>
        <p:spPr>
          <a:ln/>
        </p:spPr>
        <p:txBody>
          <a:bodyPr/>
          <a:lstStyle>
            <a:lvl1pPr>
              <a:defRPr/>
            </a:lvl1pPr>
          </a:lstStyle>
          <a:p>
            <a:pPr>
              <a:defRPr/>
            </a:pPr>
            <a:r>
              <a:rPr lang="en-US"/>
              <a:t>Masters Thesis</a:t>
            </a:r>
          </a:p>
        </p:txBody>
      </p:sp>
      <p:sp>
        <p:nvSpPr>
          <p:cNvPr id="7" name="Rectangle 4"/>
          <p:cNvSpPr>
            <a:spLocks noGrp="1" noChangeArrowheads="1"/>
          </p:cNvSpPr>
          <p:nvPr>
            <p:ph type="sldNum" idx="12"/>
          </p:nvPr>
        </p:nvSpPr>
        <p:spPr>
          <a:ln/>
        </p:spPr>
        <p:txBody>
          <a:bodyPr/>
          <a:lstStyle>
            <a:lvl1pPr>
              <a:defRPr/>
            </a:lvl1pPr>
          </a:lstStyle>
          <a:p>
            <a:pPr>
              <a:defRPr/>
            </a:pPr>
            <a:fld id="{6B853395-5E89-451E-944F-B099112FF29C}" type="slidenum">
              <a:rPr lang="en-US"/>
              <a:pPr>
                <a:defRPr/>
              </a:pPr>
              <a:t>‹#›</a:t>
            </a:fld>
            <a:endParaRPr lang="en-US"/>
          </a:p>
        </p:txBody>
      </p:sp>
    </p:spTree>
    <p:extLst>
      <p:ext uri="{BB962C8B-B14F-4D97-AF65-F5344CB8AC3E}">
        <p14:creationId xmlns:p14="http://schemas.microsoft.com/office/powerpoint/2010/main" val="3659655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idx="10"/>
          </p:nvPr>
        </p:nvSpPr>
        <p:spPr>
          <a:ln/>
        </p:spPr>
        <p:txBody>
          <a:bodyPr/>
          <a:lstStyle>
            <a:lvl1pPr>
              <a:defRPr/>
            </a:lvl1pPr>
          </a:lstStyle>
          <a:p>
            <a:pPr>
              <a:defRPr/>
            </a:pPr>
            <a:fld id="{FAFDA8FC-A30F-4A99-811E-4D1A65A5552A}" type="datetime1">
              <a:rPr lang="en-US" smtClean="0"/>
              <a:t>12/1/2016</a:t>
            </a:fld>
            <a:endParaRPr lang="en-US"/>
          </a:p>
        </p:txBody>
      </p:sp>
      <p:sp>
        <p:nvSpPr>
          <p:cNvPr id="6" name="Rectangle 3"/>
          <p:cNvSpPr>
            <a:spLocks noGrp="1" noChangeArrowheads="1"/>
          </p:cNvSpPr>
          <p:nvPr>
            <p:ph type="ftr" idx="11"/>
          </p:nvPr>
        </p:nvSpPr>
        <p:spPr>
          <a:ln/>
        </p:spPr>
        <p:txBody>
          <a:bodyPr/>
          <a:lstStyle>
            <a:lvl1pPr>
              <a:defRPr/>
            </a:lvl1pPr>
          </a:lstStyle>
          <a:p>
            <a:pPr>
              <a:defRPr/>
            </a:pPr>
            <a:r>
              <a:rPr lang="en-US"/>
              <a:t>Masters Thesis</a:t>
            </a:r>
          </a:p>
        </p:txBody>
      </p:sp>
      <p:sp>
        <p:nvSpPr>
          <p:cNvPr id="7" name="Rectangle 4"/>
          <p:cNvSpPr>
            <a:spLocks noGrp="1" noChangeArrowheads="1"/>
          </p:cNvSpPr>
          <p:nvPr>
            <p:ph type="sldNum" idx="12"/>
          </p:nvPr>
        </p:nvSpPr>
        <p:spPr>
          <a:ln/>
        </p:spPr>
        <p:txBody>
          <a:bodyPr/>
          <a:lstStyle>
            <a:lvl1pPr>
              <a:defRPr/>
            </a:lvl1pPr>
          </a:lstStyle>
          <a:p>
            <a:pPr>
              <a:defRPr/>
            </a:pPr>
            <a:fld id="{8765B957-58CF-44D2-9C33-C4B7CF26FBEF}" type="slidenum">
              <a:rPr lang="en-US"/>
              <a:pPr>
                <a:defRPr/>
              </a:pPr>
              <a:t>‹#›</a:t>
            </a:fld>
            <a:endParaRPr lang="en-US"/>
          </a:p>
        </p:txBody>
      </p:sp>
    </p:spTree>
    <p:extLst>
      <p:ext uri="{BB962C8B-B14F-4D97-AF65-F5344CB8AC3E}">
        <p14:creationId xmlns:p14="http://schemas.microsoft.com/office/powerpoint/2010/main" val="3851492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2.jpe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85801" y="1981201"/>
            <a:ext cx="776287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 name="Rectangle 2"/>
          <p:cNvSpPr>
            <a:spLocks noGrp="1" noChangeArrowheads="1"/>
          </p:cNvSpPr>
          <p:nvPr>
            <p:ph type="dt"/>
          </p:nvPr>
        </p:nvSpPr>
        <p:spPr bwMode="auto">
          <a:xfrm>
            <a:off x="685801" y="5867401"/>
            <a:ext cx="1895475" cy="44767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eaLnBrk="0" fontAlgn="auto" hangingPunct="0">
              <a:spcBef>
                <a:spcPts val="0"/>
              </a:spcBef>
              <a:spcAft>
                <a:spcPts val="0"/>
              </a:spcAft>
              <a:buClrTx/>
              <a:buSzPct val="100000"/>
              <a:buFontTx/>
              <a:buNone/>
              <a:tabLst>
                <a:tab pos="723900" algn="l"/>
                <a:tab pos="1447800" algn="l"/>
              </a:tabLst>
              <a:defRPr sz="1400" smtClean="0">
                <a:solidFill>
                  <a:srgbClr val="000000"/>
                </a:solidFill>
                <a:latin typeface="ms trebuchet"/>
                <a:ea typeface="+mn-ea"/>
                <a:cs typeface="+mn-cs"/>
              </a:defRPr>
            </a:lvl1pPr>
          </a:lstStyle>
          <a:p>
            <a:pPr>
              <a:defRPr/>
            </a:pPr>
            <a:fld id="{8E325F4F-44BC-4879-BD18-5F39B74579A3}" type="datetime1">
              <a:rPr lang="en-US" smtClean="0"/>
              <a:t>12/1/2016</a:t>
            </a:fld>
            <a:endParaRPr lang="en-US"/>
          </a:p>
        </p:txBody>
      </p:sp>
      <p:sp>
        <p:nvSpPr>
          <p:cNvPr id="2051" name="Rectangle 3"/>
          <p:cNvSpPr>
            <a:spLocks noGrp="1" noChangeArrowheads="1"/>
          </p:cNvSpPr>
          <p:nvPr>
            <p:ph type="ftr"/>
          </p:nvPr>
        </p:nvSpPr>
        <p:spPr bwMode="auto">
          <a:xfrm>
            <a:off x="3124201" y="5867401"/>
            <a:ext cx="2886075" cy="44767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ctr" eaLnBrk="0" fontAlgn="auto" hangingPunct="0">
              <a:spcBef>
                <a:spcPts val="0"/>
              </a:spcBef>
              <a:spcAft>
                <a:spcPts val="0"/>
              </a:spcAft>
              <a:buClrTx/>
              <a:buSzPct val="100000"/>
              <a:buFontTx/>
              <a:buNone/>
              <a:tabLst>
                <a:tab pos="723900" algn="l"/>
                <a:tab pos="1447800" algn="l"/>
                <a:tab pos="2171700" algn="l"/>
              </a:tabLst>
              <a:defRPr sz="1400">
                <a:solidFill>
                  <a:srgbClr val="000000"/>
                </a:solidFill>
                <a:latin typeface="ms trebuchet"/>
                <a:ea typeface="+mn-ea"/>
                <a:cs typeface="+mn-cs"/>
              </a:defRPr>
            </a:lvl1pPr>
          </a:lstStyle>
          <a:p>
            <a:pPr>
              <a:defRPr/>
            </a:pPr>
            <a:r>
              <a:rPr lang="en-US"/>
              <a:t>Masters Thesis</a:t>
            </a:r>
          </a:p>
        </p:txBody>
      </p:sp>
      <p:sp>
        <p:nvSpPr>
          <p:cNvPr id="2052" name="Rectangle 4"/>
          <p:cNvSpPr>
            <a:spLocks noGrp="1" noChangeArrowheads="1"/>
          </p:cNvSpPr>
          <p:nvPr>
            <p:ph type="sldNum"/>
          </p:nvPr>
        </p:nvSpPr>
        <p:spPr bwMode="auto">
          <a:xfrm>
            <a:off x="6553201" y="5867401"/>
            <a:ext cx="1895475" cy="44767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0" fontAlgn="auto" hangingPunct="0">
              <a:spcBef>
                <a:spcPts val="0"/>
              </a:spcBef>
              <a:spcAft>
                <a:spcPts val="0"/>
              </a:spcAft>
              <a:buClrTx/>
              <a:buSzPct val="100000"/>
              <a:buFontTx/>
              <a:buNone/>
              <a:tabLst>
                <a:tab pos="723900" algn="l"/>
                <a:tab pos="1447800" algn="l"/>
              </a:tabLst>
              <a:defRPr sz="1400" smtClean="0">
                <a:solidFill>
                  <a:srgbClr val="000000"/>
                </a:solidFill>
                <a:latin typeface="ms trebuchet"/>
                <a:ea typeface="+mn-ea"/>
                <a:cs typeface="+mn-cs"/>
              </a:defRPr>
            </a:lvl1pPr>
          </a:lstStyle>
          <a:p>
            <a:pPr>
              <a:defRPr/>
            </a:pPr>
            <a:fld id="{BFCA43EF-0C48-4D2C-92BE-406339C79725}" type="slidenum">
              <a:rPr lang="en-US"/>
              <a:pPr>
                <a:defRPr/>
              </a:pPr>
              <a:t>‹#›</a:t>
            </a:fld>
            <a:endParaRPr lang="en-US"/>
          </a:p>
        </p:txBody>
      </p:sp>
      <p:pic>
        <p:nvPicPr>
          <p:cNvPr id="1030" name="Picture 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991476" y="76200"/>
            <a:ext cx="10763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200" y="762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Line 7"/>
          <p:cNvSpPr>
            <a:spLocks noChangeShapeType="1"/>
          </p:cNvSpPr>
          <p:nvPr/>
        </p:nvSpPr>
        <p:spPr bwMode="auto">
          <a:xfrm>
            <a:off x="838200" y="152400"/>
            <a:ext cx="6858000" cy="1588"/>
          </a:xfrm>
          <a:prstGeom prst="line">
            <a:avLst/>
          </a:prstGeom>
          <a:noFill/>
          <a:ln w="9360">
            <a:solidFill>
              <a:srgbClr val="000000"/>
            </a:solidFill>
            <a:miter lim="800000"/>
            <a:headEnd/>
            <a:tailEnd/>
          </a:ln>
          <a:extLst/>
        </p:spPr>
        <p:txBody>
          <a:bodyPr/>
          <a:lstStyle/>
          <a:p>
            <a:pPr fontAlgn="auto">
              <a:spcBef>
                <a:spcPts val="0"/>
              </a:spcBef>
              <a:spcAft>
                <a:spcPts val="0"/>
              </a:spcAft>
              <a:defRPr/>
            </a:pPr>
            <a:endParaRPr lang="en-US">
              <a:latin typeface="+mn-lt"/>
              <a:cs typeface="+mn-cs"/>
            </a:endParaRPr>
          </a:p>
        </p:txBody>
      </p:sp>
      <p:sp>
        <p:nvSpPr>
          <p:cNvPr id="2057" name="Line 8"/>
          <p:cNvSpPr>
            <a:spLocks noChangeShapeType="1"/>
          </p:cNvSpPr>
          <p:nvPr/>
        </p:nvSpPr>
        <p:spPr bwMode="auto">
          <a:xfrm>
            <a:off x="838200" y="228600"/>
            <a:ext cx="5334000" cy="1588"/>
          </a:xfrm>
          <a:prstGeom prst="line">
            <a:avLst/>
          </a:prstGeom>
          <a:noFill/>
          <a:ln w="9360">
            <a:solidFill>
              <a:srgbClr val="000000"/>
            </a:solidFill>
            <a:miter lim="800000"/>
            <a:headEnd/>
            <a:tailEnd/>
          </a:ln>
          <a:extLst/>
        </p:spPr>
        <p:txBody>
          <a:bodyPr/>
          <a:lstStyle/>
          <a:p>
            <a:pPr fontAlgn="auto">
              <a:spcBef>
                <a:spcPts val="0"/>
              </a:spcBef>
              <a:spcAft>
                <a:spcPts val="0"/>
              </a:spcAft>
              <a:defRPr/>
            </a:pPr>
            <a:endParaRPr lang="en-US">
              <a:latin typeface="+mn-lt"/>
              <a:cs typeface="+mn-cs"/>
            </a:endParaRPr>
          </a:p>
        </p:txBody>
      </p:sp>
      <p:sp>
        <p:nvSpPr>
          <p:cNvPr id="2058" name="Line 9"/>
          <p:cNvSpPr>
            <a:spLocks noChangeShapeType="1"/>
          </p:cNvSpPr>
          <p:nvPr/>
        </p:nvSpPr>
        <p:spPr bwMode="auto">
          <a:xfrm>
            <a:off x="838200" y="304800"/>
            <a:ext cx="3581400" cy="1588"/>
          </a:xfrm>
          <a:prstGeom prst="line">
            <a:avLst/>
          </a:prstGeom>
          <a:noFill/>
          <a:ln w="9360">
            <a:solidFill>
              <a:srgbClr val="000000"/>
            </a:solidFill>
            <a:miter lim="800000"/>
            <a:headEnd/>
            <a:tailEnd/>
          </a:ln>
          <a:extLst/>
        </p:spPr>
        <p:txBody>
          <a:bodyPr/>
          <a:lstStyle/>
          <a:p>
            <a:pPr fontAlgn="auto">
              <a:spcBef>
                <a:spcPts val="0"/>
              </a:spcBef>
              <a:spcAft>
                <a:spcPts val="0"/>
              </a:spcAft>
              <a:defRPr/>
            </a:pPr>
            <a:endParaRPr lang="en-US">
              <a:latin typeface="+mn-lt"/>
              <a:cs typeface="+mn-cs"/>
            </a:endParaRPr>
          </a:p>
        </p:txBody>
      </p:sp>
      <p:sp>
        <p:nvSpPr>
          <p:cNvPr id="2059" name="Line 10"/>
          <p:cNvSpPr>
            <a:spLocks noChangeShapeType="1"/>
          </p:cNvSpPr>
          <p:nvPr/>
        </p:nvSpPr>
        <p:spPr bwMode="auto">
          <a:xfrm>
            <a:off x="152401" y="838200"/>
            <a:ext cx="1588" cy="5715000"/>
          </a:xfrm>
          <a:prstGeom prst="line">
            <a:avLst/>
          </a:prstGeom>
          <a:noFill/>
          <a:ln w="9360">
            <a:solidFill>
              <a:srgbClr val="000000"/>
            </a:solidFill>
            <a:miter lim="800000"/>
            <a:headEnd/>
            <a:tailEnd/>
          </a:ln>
          <a:extLst/>
        </p:spPr>
        <p:txBody>
          <a:bodyPr/>
          <a:lstStyle/>
          <a:p>
            <a:pPr fontAlgn="auto">
              <a:spcBef>
                <a:spcPts val="0"/>
              </a:spcBef>
              <a:spcAft>
                <a:spcPts val="0"/>
              </a:spcAft>
              <a:defRPr/>
            </a:pPr>
            <a:endParaRPr lang="en-US">
              <a:latin typeface="+mn-lt"/>
              <a:cs typeface="+mn-cs"/>
            </a:endParaRPr>
          </a:p>
        </p:txBody>
      </p:sp>
      <p:sp>
        <p:nvSpPr>
          <p:cNvPr id="2060" name="Line 11"/>
          <p:cNvSpPr>
            <a:spLocks noChangeShapeType="1"/>
          </p:cNvSpPr>
          <p:nvPr/>
        </p:nvSpPr>
        <p:spPr bwMode="auto">
          <a:xfrm>
            <a:off x="228601" y="838200"/>
            <a:ext cx="1588" cy="4343400"/>
          </a:xfrm>
          <a:prstGeom prst="line">
            <a:avLst/>
          </a:prstGeom>
          <a:noFill/>
          <a:ln w="9360">
            <a:solidFill>
              <a:srgbClr val="000000"/>
            </a:solidFill>
            <a:miter lim="800000"/>
            <a:headEnd/>
            <a:tailEnd/>
          </a:ln>
          <a:extLst/>
        </p:spPr>
        <p:txBody>
          <a:bodyPr/>
          <a:lstStyle/>
          <a:p>
            <a:pPr fontAlgn="auto">
              <a:spcBef>
                <a:spcPts val="0"/>
              </a:spcBef>
              <a:spcAft>
                <a:spcPts val="0"/>
              </a:spcAft>
              <a:defRPr/>
            </a:pPr>
            <a:endParaRPr lang="en-US">
              <a:latin typeface="+mn-lt"/>
              <a:cs typeface="+mn-cs"/>
            </a:endParaRPr>
          </a:p>
        </p:txBody>
      </p:sp>
      <p:sp>
        <p:nvSpPr>
          <p:cNvPr id="2061" name="Line 12"/>
          <p:cNvSpPr>
            <a:spLocks noChangeShapeType="1"/>
          </p:cNvSpPr>
          <p:nvPr/>
        </p:nvSpPr>
        <p:spPr bwMode="auto">
          <a:xfrm>
            <a:off x="304801" y="838200"/>
            <a:ext cx="1588" cy="2895600"/>
          </a:xfrm>
          <a:prstGeom prst="line">
            <a:avLst/>
          </a:prstGeom>
          <a:noFill/>
          <a:ln w="9360">
            <a:solidFill>
              <a:srgbClr val="000000"/>
            </a:solidFill>
            <a:miter lim="800000"/>
            <a:headEnd/>
            <a:tailEnd/>
          </a:ln>
          <a:extLst/>
        </p:spPr>
        <p:txBody>
          <a:bodyPr/>
          <a:lstStyle/>
          <a:p>
            <a:pPr fontAlgn="auto">
              <a:spcBef>
                <a:spcPts val="0"/>
              </a:spcBef>
              <a:spcAft>
                <a:spcPts val="0"/>
              </a:spcAft>
              <a:defRPr/>
            </a:pPr>
            <a:endParaRPr lang="en-US">
              <a:latin typeface="+mn-lt"/>
              <a:cs typeface="+mn-cs"/>
            </a:endParaRPr>
          </a:p>
        </p:txBody>
      </p:sp>
      <p:sp>
        <p:nvSpPr>
          <p:cNvPr id="2062" name="Line 13"/>
          <p:cNvSpPr>
            <a:spLocks noChangeShapeType="1"/>
          </p:cNvSpPr>
          <p:nvPr/>
        </p:nvSpPr>
        <p:spPr bwMode="auto">
          <a:xfrm>
            <a:off x="7391400" y="6705600"/>
            <a:ext cx="1600200" cy="1588"/>
          </a:xfrm>
          <a:prstGeom prst="line">
            <a:avLst/>
          </a:prstGeom>
          <a:noFill/>
          <a:ln w="9360">
            <a:solidFill>
              <a:srgbClr val="000000"/>
            </a:solidFill>
            <a:miter lim="800000"/>
            <a:headEnd/>
            <a:tailEnd/>
          </a:ln>
          <a:extLst/>
        </p:spPr>
        <p:txBody>
          <a:bodyPr/>
          <a:lstStyle/>
          <a:p>
            <a:pPr fontAlgn="auto">
              <a:spcBef>
                <a:spcPts val="0"/>
              </a:spcBef>
              <a:spcAft>
                <a:spcPts val="0"/>
              </a:spcAft>
              <a:defRPr/>
            </a:pPr>
            <a:endParaRPr lang="en-US">
              <a:latin typeface="+mn-lt"/>
              <a:cs typeface="+mn-cs"/>
            </a:endParaRPr>
          </a:p>
        </p:txBody>
      </p:sp>
      <p:sp>
        <p:nvSpPr>
          <p:cNvPr id="2063" name="Line 14"/>
          <p:cNvSpPr>
            <a:spLocks noChangeShapeType="1"/>
          </p:cNvSpPr>
          <p:nvPr/>
        </p:nvSpPr>
        <p:spPr bwMode="auto">
          <a:xfrm>
            <a:off x="8991601" y="5334000"/>
            <a:ext cx="1588" cy="1371600"/>
          </a:xfrm>
          <a:prstGeom prst="line">
            <a:avLst/>
          </a:prstGeom>
          <a:noFill/>
          <a:ln w="9360">
            <a:solidFill>
              <a:srgbClr val="000000"/>
            </a:solidFill>
            <a:miter lim="800000"/>
            <a:headEnd/>
            <a:tailEnd/>
          </a:ln>
          <a:extLst/>
        </p:spPr>
        <p:txBody>
          <a:bodyPr/>
          <a:lstStyle/>
          <a:p>
            <a:pPr fontAlgn="auto">
              <a:spcBef>
                <a:spcPts val="0"/>
              </a:spcBef>
              <a:spcAft>
                <a:spcPts val="0"/>
              </a:spcAft>
              <a:defRPr/>
            </a:pPr>
            <a:endParaRPr lang="en-US">
              <a:latin typeface="+mn-lt"/>
              <a:cs typeface="+mn-cs"/>
            </a:endParaRPr>
          </a:p>
        </p:txBody>
      </p:sp>
      <p:sp>
        <p:nvSpPr>
          <p:cNvPr id="2064" name="Line 15"/>
          <p:cNvSpPr>
            <a:spLocks noChangeShapeType="1"/>
          </p:cNvSpPr>
          <p:nvPr/>
        </p:nvSpPr>
        <p:spPr bwMode="auto">
          <a:xfrm>
            <a:off x="7696200" y="6629400"/>
            <a:ext cx="1219200" cy="1588"/>
          </a:xfrm>
          <a:prstGeom prst="line">
            <a:avLst/>
          </a:prstGeom>
          <a:noFill/>
          <a:ln w="9360">
            <a:solidFill>
              <a:srgbClr val="000000"/>
            </a:solidFill>
            <a:miter lim="800000"/>
            <a:headEnd/>
            <a:tailEnd/>
          </a:ln>
          <a:extLst/>
        </p:spPr>
        <p:txBody>
          <a:bodyPr/>
          <a:lstStyle/>
          <a:p>
            <a:pPr fontAlgn="auto">
              <a:spcBef>
                <a:spcPts val="0"/>
              </a:spcBef>
              <a:spcAft>
                <a:spcPts val="0"/>
              </a:spcAft>
              <a:defRPr/>
            </a:pPr>
            <a:endParaRPr lang="en-US">
              <a:latin typeface="+mn-lt"/>
              <a:cs typeface="+mn-cs"/>
            </a:endParaRPr>
          </a:p>
        </p:txBody>
      </p:sp>
      <p:sp>
        <p:nvSpPr>
          <p:cNvPr id="2065" name="Line 16"/>
          <p:cNvSpPr>
            <a:spLocks noChangeShapeType="1"/>
          </p:cNvSpPr>
          <p:nvPr/>
        </p:nvSpPr>
        <p:spPr bwMode="auto">
          <a:xfrm>
            <a:off x="8915401" y="5562600"/>
            <a:ext cx="1588" cy="1066800"/>
          </a:xfrm>
          <a:prstGeom prst="line">
            <a:avLst/>
          </a:prstGeom>
          <a:noFill/>
          <a:ln w="9360">
            <a:solidFill>
              <a:srgbClr val="000000"/>
            </a:solidFill>
            <a:miter lim="800000"/>
            <a:headEnd/>
            <a:tailEnd/>
          </a:ln>
          <a:extLst/>
        </p:spPr>
        <p:txBody>
          <a:bodyPr/>
          <a:lstStyle/>
          <a:p>
            <a:pPr fontAlgn="auto">
              <a:spcBef>
                <a:spcPts val="0"/>
              </a:spcBef>
              <a:spcAft>
                <a:spcPts val="0"/>
              </a:spcAft>
              <a:defRPr/>
            </a:pPr>
            <a:endParaRPr lang="en-US">
              <a:latin typeface="+mn-lt"/>
              <a:cs typeface="+mn-cs"/>
            </a:endParaRPr>
          </a:p>
        </p:txBody>
      </p:sp>
      <p:sp>
        <p:nvSpPr>
          <p:cNvPr id="2066" name="Line 17"/>
          <p:cNvSpPr>
            <a:spLocks noChangeShapeType="1"/>
          </p:cNvSpPr>
          <p:nvPr/>
        </p:nvSpPr>
        <p:spPr bwMode="auto">
          <a:xfrm>
            <a:off x="8001000" y="6553200"/>
            <a:ext cx="838200" cy="1588"/>
          </a:xfrm>
          <a:prstGeom prst="line">
            <a:avLst/>
          </a:prstGeom>
          <a:noFill/>
          <a:ln w="9360">
            <a:solidFill>
              <a:srgbClr val="000000"/>
            </a:solidFill>
            <a:miter lim="800000"/>
            <a:headEnd/>
            <a:tailEnd/>
          </a:ln>
          <a:extLst/>
        </p:spPr>
        <p:txBody>
          <a:bodyPr/>
          <a:lstStyle/>
          <a:p>
            <a:pPr fontAlgn="auto">
              <a:spcBef>
                <a:spcPts val="0"/>
              </a:spcBef>
              <a:spcAft>
                <a:spcPts val="0"/>
              </a:spcAft>
              <a:defRPr/>
            </a:pPr>
            <a:endParaRPr lang="en-US">
              <a:latin typeface="+mn-lt"/>
              <a:cs typeface="+mn-cs"/>
            </a:endParaRPr>
          </a:p>
        </p:txBody>
      </p:sp>
      <p:sp>
        <p:nvSpPr>
          <p:cNvPr id="2067" name="Line 18"/>
          <p:cNvSpPr>
            <a:spLocks noChangeShapeType="1"/>
          </p:cNvSpPr>
          <p:nvPr/>
        </p:nvSpPr>
        <p:spPr bwMode="auto">
          <a:xfrm>
            <a:off x="8839201" y="5791200"/>
            <a:ext cx="1588" cy="762000"/>
          </a:xfrm>
          <a:prstGeom prst="line">
            <a:avLst/>
          </a:prstGeom>
          <a:noFill/>
          <a:ln w="9360">
            <a:solidFill>
              <a:srgbClr val="000000"/>
            </a:solidFill>
            <a:miter lim="800000"/>
            <a:headEnd/>
            <a:tailEnd/>
          </a:ln>
          <a:extLst/>
        </p:spPr>
        <p:txBody>
          <a:bodyPr/>
          <a:lstStyle/>
          <a:p>
            <a:pPr fontAlgn="auto">
              <a:spcBef>
                <a:spcPts val="0"/>
              </a:spcBef>
              <a:spcAft>
                <a:spcPts val="0"/>
              </a:spcAft>
              <a:defRPr/>
            </a:pPr>
            <a:endParaRPr lang="en-US">
              <a:latin typeface="+mn-lt"/>
              <a:cs typeface="+mn-cs"/>
            </a:endParaRPr>
          </a:p>
        </p:txBody>
      </p:sp>
      <p:sp>
        <p:nvSpPr>
          <p:cNvPr id="2068" name="Text Box 19"/>
          <p:cNvSpPr txBox="1">
            <a:spLocks noChangeArrowheads="1"/>
          </p:cNvSpPr>
          <p:nvPr/>
        </p:nvSpPr>
        <p:spPr bwMode="auto">
          <a:xfrm>
            <a:off x="-88968" y="6019800"/>
            <a:ext cx="304868" cy="838200"/>
          </a:xfrm>
          <a:prstGeom prst="rect">
            <a:avLst/>
          </a:prstGeom>
          <a:noFill/>
          <a:ln>
            <a:noFill/>
          </a:ln>
          <a:extLst/>
        </p:spPr>
        <p:txBody>
          <a:bodyPr vert="eaVert"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DejaVu Sans"/>
                <a:cs typeface="DejaVu Sans"/>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DejaVu Sans"/>
                <a:cs typeface="DejaVu Sans"/>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DejaVu Sans"/>
                <a:cs typeface="DejaVu Sans"/>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DejaVu Sans"/>
                <a:cs typeface="DejaVu Sans"/>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DejaVu Sans"/>
                <a:cs typeface="DejaVu Sans"/>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DejaVu Sans"/>
                <a:cs typeface="DejaVu Sans"/>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DejaVu Sans"/>
                <a:cs typeface="DejaVu Sans"/>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DejaVu Sans"/>
                <a:cs typeface="DejaVu Sans"/>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DejaVu Sans"/>
                <a:cs typeface="DejaVu Sans"/>
              </a:defRPr>
            </a:lvl9pPr>
          </a:lstStyle>
          <a:p>
            <a:pPr fontAlgn="auto">
              <a:spcBef>
                <a:spcPts val="500"/>
              </a:spcBef>
              <a:spcAft>
                <a:spcPts val="0"/>
              </a:spcAft>
              <a:buSzPct val="100000"/>
              <a:defRPr/>
            </a:pPr>
            <a:r>
              <a:rPr lang="en-IN" sz="800">
                <a:solidFill>
                  <a:srgbClr val="808080"/>
                </a:solidFill>
                <a:latin typeface="ms trebuchet"/>
              </a:rPr>
              <a:t>IIIT Hyderabad</a:t>
            </a:r>
          </a:p>
        </p:txBody>
      </p:sp>
      <p:sp>
        <p:nvSpPr>
          <p:cNvPr id="1045" name="Rectangle 20"/>
          <p:cNvSpPr>
            <a:spLocks noGrp="1" noChangeArrowheads="1"/>
          </p:cNvSpPr>
          <p:nvPr>
            <p:ph type="body" idx="1"/>
          </p:nvPr>
        </p:nvSpPr>
        <p:spPr bwMode="auto">
          <a:xfrm>
            <a:off x="457201" y="1604963"/>
            <a:ext cx="8220075" cy="451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97" r:id="rId11"/>
    <p:sldLayoutId id="2147483684" r:id="rId12"/>
    <p:sldLayoutId id="2147483685" r:id="rId13"/>
  </p:sldLayoutIdLst>
  <p:hf hdr="0" ftr="0" dt="0"/>
  <p:txStyles>
    <p:titleStyle>
      <a:lvl1pPr algn="ctr" defTabSz="449263" rtl="0" fontAlgn="base">
        <a:spcBef>
          <a:spcPct val="0"/>
        </a:spcBef>
        <a:spcAft>
          <a:spcPct val="0"/>
        </a:spcAft>
        <a:buClr>
          <a:srgbClr val="000000"/>
        </a:buClr>
        <a:buSzPct val="100000"/>
        <a:buFont typeface="Times New Roman" pitchFamily="18" charset="0"/>
        <a:defRPr sz="4400">
          <a:solidFill>
            <a:srgbClr val="000000"/>
          </a:solidFill>
          <a:latin typeface="ms trebuchet"/>
          <a:ea typeface="+mj-ea"/>
          <a:cs typeface="+mj-cs"/>
        </a:defRPr>
      </a:lvl1pPr>
      <a:lvl2pPr algn="ctr" defTabSz="449263" rtl="0" fontAlgn="base">
        <a:spcBef>
          <a:spcPct val="0"/>
        </a:spcBef>
        <a:spcAft>
          <a:spcPct val="0"/>
        </a:spcAft>
        <a:buClr>
          <a:srgbClr val="000000"/>
        </a:buClr>
        <a:buSzPct val="100000"/>
        <a:buFont typeface="Times New Roman" pitchFamily="18" charset="0"/>
        <a:defRPr sz="4400">
          <a:solidFill>
            <a:srgbClr val="000000"/>
          </a:solidFill>
          <a:latin typeface="ms trebuchet"/>
          <a:ea typeface="DejaVu Sans" charset="0"/>
          <a:cs typeface="DejaVu Sans" charset="0"/>
        </a:defRPr>
      </a:lvl2pPr>
      <a:lvl3pPr algn="ctr" defTabSz="449263" rtl="0" fontAlgn="base">
        <a:spcBef>
          <a:spcPct val="0"/>
        </a:spcBef>
        <a:spcAft>
          <a:spcPct val="0"/>
        </a:spcAft>
        <a:buClr>
          <a:srgbClr val="000000"/>
        </a:buClr>
        <a:buSzPct val="100000"/>
        <a:buFont typeface="Times New Roman" pitchFamily="18" charset="0"/>
        <a:defRPr sz="4400">
          <a:solidFill>
            <a:srgbClr val="000000"/>
          </a:solidFill>
          <a:latin typeface="ms trebuchet"/>
          <a:ea typeface="DejaVu Sans" charset="0"/>
          <a:cs typeface="DejaVu Sans" charset="0"/>
        </a:defRPr>
      </a:lvl3pPr>
      <a:lvl4pPr algn="ctr" defTabSz="449263" rtl="0" fontAlgn="base">
        <a:spcBef>
          <a:spcPct val="0"/>
        </a:spcBef>
        <a:spcAft>
          <a:spcPct val="0"/>
        </a:spcAft>
        <a:buClr>
          <a:srgbClr val="000000"/>
        </a:buClr>
        <a:buSzPct val="100000"/>
        <a:buFont typeface="Times New Roman" pitchFamily="18" charset="0"/>
        <a:defRPr sz="4400">
          <a:solidFill>
            <a:srgbClr val="000000"/>
          </a:solidFill>
          <a:latin typeface="ms trebuchet"/>
          <a:ea typeface="DejaVu Sans" charset="0"/>
          <a:cs typeface="DejaVu Sans" charset="0"/>
        </a:defRPr>
      </a:lvl4pPr>
      <a:lvl5pPr algn="ctr" defTabSz="449263" rtl="0" fontAlgn="base">
        <a:spcBef>
          <a:spcPct val="0"/>
        </a:spcBef>
        <a:spcAft>
          <a:spcPct val="0"/>
        </a:spcAft>
        <a:buClr>
          <a:srgbClr val="000000"/>
        </a:buClr>
        <a:buSzPct val="100000"/>
        <a:buFont typeface="Times New Roman" pitchFamily="18" charset="0"/>
        <a:defRPr sz="4400">
          <a:solidFill>
            <a:srgbClr val="000000"/>
          </a:solidFill>
          <a:latin typeface="ms trebuchet"/>
          <a:ea typeface="DejaVu Sans" charset="0"/>
          <a:cs typeface="DejaVu Sans" charset="0"/>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DejaVu Sans" charset="0"/>
          <a:cs typeface="DejaVu Sans" charset="0"/>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DejaVu Sans" charset="0"/>
          <a:cs typeface="DejaVu Sans" charset="0"/>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DejaVu Sans" charset="0"/>
          <a:cs typeface="DejaVu Sans" charset="0"/>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DejaVu Sans" charset="0"/>
          <a:cs typeface="DejaVu Sans" charset="0"/>
        </a:defRPr>
      </a:lvl9pPr>
    </p:titleStyle>
    <p:bodyStyle>
      <a:lvl1pPr marL="342900" indent="-342900" algn="l" defTabSz="449263" rtl="0" fontAlgn="base">
        <a:spcBef>
          <a:spcPts val="800"/>
        </a:spcBef>
        <a:spcAft>
          <a:spcPct val="0"/>
        </a:spcAft>
        <a:buClr>
          <a:srgbClr val="000000"/>
        </a:buClr>
        <a:buSzPct val="100000"/>
        <a:buFont typeface="Times New Roman" pitchFamily="18" charset="0"/>
        <a:buChar char="•"/>
        <a:defRPr sz="3200">
          <a:solidFill>
            <a:srgbClr val="000000"/>
          </a:solidFill>
          <a:latin typeface="ms trebuchet"/>
          <a:ea typeface="+mn-ea"/>
          <a:cs typeface="+mn-cs"/>
        </a:defRPr>
      </a:lvl1pPr>
      <a:lvl2pPr marL="742950" indent="-285750" algn="l" defTabSz="449263" rtl="0" fontAlgn="base">
        <a:spcBef>
          <a:spcPts val="700"/>
        </a:spcBef>
        <a:spcAft>
          <a:spcPct val="0"/>
        </a:spcAft>
        <a:buClr>
          <a:srgbClr val="000000"/>
        </a:buClr>
        <a:buSzPct val="100000"/>
        <a:buFont typeface="Times New Roman" pitchFamily="18" charset="0"/>
        <a:buChar char="–"/>
        <a:defRPr sz="2800">
          <a:solidFill>
            <a:srgbClr val="000000"/>
          </a:solidFill>
          <a:latin typeface="ms trebuchet"/>
          <a:ea typeface="+mn-ea"/>
          <a:cs typeface="+mn-cs"/>
        </a:defRPr>
      </a:lvl2pPr>
      <a:lvl3pPr marL="1143000" indent="-228600" algn="l" defTabSz="449263" rtl="0" fontAlgn="base">
        <a:spcBef>
          <a:spcPts val="600"/>
        </a:spcBef>
        <a:spcAft>
          <a:spcPct val="0"/>
        </a:spcAft>
        <a:buClr>
          <a:srgbClr val="000000"/>
        </a:buClr>
        <a:buSzPct val="100000"/>
        <a:buFont typeface="Times New Roman" pitchFamily="18" charset="0"/>
        <a:buChar char="•"/>
        <a:defRPr sz="2400">
          <a:solidFill>
            <a:srgbClr val="000000"/>
          </a:solidFill>
          <a:latin typeface="ms trebuchet"/>
          <a:ea typeface="+mn-ea"/>
          <a:cs typeface="+mn-cs"/>
        </a:defRPr>
      </a:lvl3pPr>
      <a:lvl4pPr marL="1600200" indent="-228600" algn="l" defTabSz="449263" rtl="0" fontAlgn="base">
        <a:spcBef>
          <a:spcPts val="500"/>
        </a:spcBef>
        <a:spcAft>
          <a:spcPct val="0"/>
        </a:spcAft>
        <a:buClr>
          <a:srgbClr val="000000"/>
        </a:buClr>
        <a:buSzPct val="100000"/>
        <a:buFont typeface="Times New Roman" pitchFamily="18" charset="0"/>
        <a:buChar char="–"/>
        <a:defRPr sz="2000">
          <a:solidFill>
            <a:srgbClr val="000000"/>
          </a:solidFill>
          <a:latin typeface="ms trebuchet"/>
          <a:ea typeface="+mn-ea"/>
          <a:cs typeface="+mn-cs"/>
        </a:defRPr>
      </a:lvl4pPr>
      <a:lvl5pPr marL="2057400" indent="-228600" algn="l" defTabSz="449263" rtl="0" fontAlgn="base">
        <a:spcBef>
          <a:spcPts val="500"/>
        </a:spcBef>
        <a:spcAft>
          <a:spcPct val="0"/>
        </a:spcAft>
        <a:buClr>
          <a:srgbClr val="000000"/>
        </a:buClr>
        <a:buSzPct val="100000"/>
        <a:buFont typeface="Times New Roman" pitchFamily="18" charset="0"/>
        <a:buChar char="»"/>
        <a:defRPr sz="2000">
          <a:solidFill>
            <a:srgbClr val="000000"/>
          </a:solidFill>
          <a:latin typeface="ms trebuchet"/>
          <a:ea typeface="+mn-ea"/>
          <a:cs typeface="+mn-cs"/>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685801" y="609601"/>
            <a:ext cx="776287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051" name="Rectangle 2"/>
          <p:cNvSpPr>
            <a:spLocks noGrp="1" noChangeArrowheads="1"/>
          </p:cNvSpPr>
          <p:nvPr>
            <p:ph type="body" idx="1"/>
          </p:nvPr>
        </p:nvSpPr>
        <p:spPr bwMode="auto">
          <a:xfrm>
            <a:off x="685801" y="1981200"/>
            <a:ext cx="7762875" cy="451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 name="Rectangle 3"/>
          <p:cNvSpPr>
            <a:spLocks noGrp="1" noChangeArrowheads="1"/>
          </p:cNvSpPr>
          <p:nvPr>
            <p:ph type="dt"/>
          </p:nvPr>
        </p:nvSpPr>
        <p:spPr bwMode="auto">
          <a:xfrm>
            <a:off x="685801" y="6248401"/>
            <a:ext cx="1895475" cy="44767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eaLnBrk="0" fontAlgn="auto" hangingPunct="0">
              <a:spcBef>
                <a:spcPts val="0"/>
              </a:spcBef>
              <a:spcAft>
                <a:spcPts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ms trebuchet"/>
                <a:ea typeface="+mn-ea"/>
                <a:cs typeface="+mn-cs"/>
              </a:defRPr>
            </a:lvl1pPr>
          </a:lstStyle>
          <a:p>
            <a:pPr>
              <a:defRPr/>
            </a:pPr>
            <a:fld id="{2ABF5E8C-6D8D-4CFA-83EB-4825337098C0}" type="datetime1">
              <a:rPr lang="en-US" smtClean="0"/>
              <a:t>12/1/2016</a:t>
            </a:fld>
            <a:endParaRPr lang="en-US"/>
          </a:p>
        </p:txBody>
      </p:sp>
      <p:sp>
        <p:nvSpPr>
          <p:cNvPr id="1028" name="Rectangle 4"/>
          <p:cNvSpPr>
            <a:spLocks noGrp="1" noChangeArrowheads="1"/>
          </p:cNvSpPr>
          <p:nvPr>
            <p:ph type="ftr"/>
          </p:nvPr>
        </p:nvSpPr>
        <p:spPr bwMode="auto">
          <a:xfrm>
            <a:off x="3124201" y="6248401"/>
            <a:ext cx="2886075" cy="44767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eaLnBrk="0" fontAlgn="auto" hangingPunct="0">
              <a:spcBef>
                <a:spcPts val="0"/>
              </a:spcBef>
              <a:spcAft>
                <a:spcPts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ms trebuchet"/>
                <a:ea typeface="+mn-ea"/>
                <a:cs typeface="+mn-cs"/>
              </a:defRPr>
            </a:lvl1pPr>
          </a:lstStyle>
          <a:p>
            <a:pPr>
              <a:defRPr/>
            </a:pPr>
            <a:r>
              <a:rPr lang="en-US"/>
              <a:t>Masters Thesis</a:t>
            </a:r>
          </a:p>
        </p:txBody>
      </p:sp>
      <p:sp>
        <p:nvSpPr>
          <p:cNvPr id="1029" name="Rectangle 5"/>
          <p:cNvSpPr>
            <a:spLocks noGrp="1" noChangeArrowheads="1"/>
          </p:cNvSpPr>
          <p:nvPr>
            <p:ph type="sldNum"/>
          </p:nvPr>
        </p:nvSpPr>
        <p:spPr bwMode="auto">
          <a:xfrm>
            <a:off x="6553201" y="6248401"/>
            <a:ext cx="1895475" cy="44767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eaLnBrk="0" fontAlgn="auto" hangingPunct="0">
              <a:spcBef>
                <a:spcPts val="0"/>
              </a:spcBef>
              <a:spcAft>
                <a:spcPts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ms trebuchet"/>
                <a:ea typeface="+mn-ea"/>
                <a:cs typeface="+mn-cs"/>
              </a:defRPr>
            </a:lvl1pPr>
          </a:lstStyle>
          <a:p>
            <a:pPr>
              <a:defRPr/>
            </a:pPr>
            <a:fld id="{001AD2EF-084E-4A34-9248-B8B6B2A3205A}" type="slidenum">
              <a:rPr lang="en-US"/>
              <a:pPr>
                <a:defRPr/>
              </a:pPr>
              <a:t>‹#›</a:t>
            </a:fld>
            <a:endParaRPr lang="en-US" dirty="0"/>
          </a:p>
        </p:txBody>
      </p:sp>
      <p:pic>
        <p:nvPicPr>
          <p:cNvPr id="2055"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91476" y="76200"/>
            <a:ext cx="10763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200" y="762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Line 8"/>
          <p:cNvSpPr>
            <a:spLocks noChangeShapeType="1"/>
          </p:cNvSpPr>
          <p:nvPr/>
        </p:nvSpPr>
        <p:spPr bwMode="auto">
          <a:xfrm>
            <a:off x="838200" y="152400"/>
            <a:ext cx="6858000" cy="1588"/>
          </a:xfrm>
          <a:prstGeom prst="line">
            <a:avLst/>
          </a:prstGeom>
          <a:noFill/>
          <a:ln w="9360">
            <a:solidFill>
              <a:srgbClr val="000000"/>
            </a:solidFill>
            <a:miter lim="800000"/>
            <a:headEnd/>
            <a:tailEnd/>
          </a:ln>
          <a:extLst/>
        </p:spPr>
        <p:txBody>
          <a:bodyPr/>
          <a:lstStyle/>
          <a:p>
            <a:pPr fontAlgn="auto">
              <a:spcBef>
                <a:spcPts val="0"/>
              </a:spcBef>
              <a:spcAft>
                <a:spcPts val="0"/>
              </a:spcAft>
              <a:defRPr/>
            </a:pPr>
            <a:endParaRPr lang="en-US">
              <a:latin typeface="+mn-lt"/>
              <a:cs typeface="+mn-cs"/>
            </a:endParaRPr>
          </a:p>
        </p:txBody>
      </p:sp>
      <p:sp>
        <p:nvSpPr>
          <p:cNvPr id="1034" name="Line 9"/>
          <p:cNvSpPr>
            <a:spLocks noChangeShapeType="1"/>
          </p:cNvSpPr>
          <p:nvPr/>
        </p:nvSpPr>
        <p:spPr bwMode="auto">
          <a:xfrm>
            <a:off x="838200" y="228600"/>
            <a:ext cx="5334000" cy="1588"/>
          </a:xfrm>
          <a:prstGeom prst="line">
            <a:avLst/>
          </a:prstGeom>
          <a:noFill/>
          <a:ln w="9360">
            <a:solidFill>
              <a:srgbClr val="000000"/>
            </a:solidFill>
            <a:miter lim="800000"/>
            <a:headEnd/>
            <a:tailEnd/>
          </a:ln>
          <a:extLst/>
        </p:spPr>
        <p:txBody>
          <a:bodyPr/>
          <a:lstStyle/>
          <a:p>
            <a:pPr fontAlgn="auto">
              <a:spcBef>
                <a:spcPts val="0"/>
              </a:spcBef>
              <a:spcAft>
                <a:spcPts val="0"/>
              </a:spcAft>
              <a:defRPr/>
            </a:pPr>
            <a:endParaRPr lang="en-US">
              <a:latin typeface="+mn-lt"/>
              <a:cs typeface="+mn-cs"/>
            </a:endParaRPr>
          </a:p>
        </p:txBody>
      </p:sp>
      <p:sp>
        <p:nvSpPr>
          <p:cNvPr id="1035" name="Line 10"/>
          <p:cNvSpPr>
            <a:spLocks noChangeShapeType="1"/>
          </p:cNvSpPr>
          <p:nvPr/>
        </p:nvSpPr>
        <p:spPr bwMode="auto">
          <a:xfrm>
            <a:off x="838200" y="304800"/>
            <a:ext cx="3581400" cy="1588"/>
          </a:xfrm>
          <a:prstGeom prst="line">
            <a:avLst/>
          </a:prstGeom>
          <a:noFill/>
          <a:ln w="9360">
            <a:solidFill>
              <a:srgbClr val="000000"/>
            </a:solidFill>
            <a:miter lim="800000"/>
            <a:headEnd/>
            <a:tailEnd/>
          </a:ln>
          <a:extLst/>
        </p:spPr>
        <p:txBody>
          <a:bodyPr/>
          <a:lstStyle/>
          <a:p>
            <a:pPr fontAlgn="auto">
              <a:spcBef>
                <a:spcPts val="0"/>
              </a:spcBef>
              <a:spcAft>
                <a:spcPts val="0"/>
              </a:spcAft>
              <a:defRPr/>
            </a:pPr>
            <a:endParaRPr lang="en-US">
              <a:latin typeface="+mn-lt"/>
              <a:cs typeface="+mn-cs"/>
            </a:endParaRPr>
          </a:p>
        </p:txBody>
      </p:sp>
      <p:sp>
        <p:nvSpPr>
          <p:cNvPr id="1036" name="Line 11"/>
          <p:cNvSpPr>
            <a:spLocks noChangeShapeType="1"/>
          </p:cNvSpPr>
          <p:nvPr/>
        </p:nvSpPr>
        <p:spPr bwMode="auto">
          <a:xfrm>
            <a:off x="152401" y="838200"/>
            <a:ext cx="1588" cy="5715000"/>
          </a:xfrm>
          <a:prstGeom prst="line">
            <a:avLst/>
          </a:prstGeom>
          <a:noFill/>
          <a:ln w="9360">
            <a:solidFill>
              <a:srgbClr val="000000"/>
            </a:solidFill>
            <a:miter lim="800000"/>
            <a:headEnd/>
            <a:tailEnd/>
          </a:ln>
          <a:extLst/>
        </p:spPr>
        <p:txBody>
          <a:bodyPr/>
          <a:lstStyle/>
          <a:p>
            <a:pPr fontAlgn="auto">
              <a:spcBef>
                <a:spcPts val="0"/>
              </a:spcBef>
              <a:spcAft>
                <a:spcPts val="0"/>
              </a:spcAft>
              <a:defRPr/>
            </a:pPr>
            <a:endParaRPr lang="en-US">
              <a:latin typeface="+mn-lt"/>
              <a:cs typeface="+mn-cs"/>
            </a:endParaRPr>
          </a:p>
        </p:txBody>
      </p:sp>
      <p:sp>
        <p:nvSpPr>
          <p:cNvPr id="1037" name="Text Box 12"/>
          <p:cNvSpPr txBox="1">
            <a:spLocks noChangeArrowheads="1"/>
          </p:cNvSpPr>
          <p:nvPr/>
        </p:nvSpPr>
        <p:spPr bwMode="auto">
          <a:xfrm>
            <a:off x="-88968" y="6019800"/>
            <a:ext cx="304868" cy="838200"/>
          </a:xfrm>
          <a:prstGeom prst="rect">
            <a:avLst/>
          </a:prstGeom>
          <a:noFill/>
          <a:ln>
            <a:noFill/>
          </a:ln>
          <a:extLst/>
        </p:spPr>
        <p:txBody>
          <a:bodyPr vert="eaVert"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DejaVu Sans"/>
                <a:cs typeface="DejaVu Sans"/>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DejaVu Sans"/>
                <a:cs typeface="DejaVu Sans"/>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DejaVu Sans"/>
                <a:cs typeface="DejaVu Sans"/>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DejaVu Sans"/>
                <a:cs typeface="DejaVu Sans"/>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DejaVu Sans"/>
                <a:cs typeface="DejaVu Sans"/>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DejaVu Sans"/>
                <a:cs typeface="DejaVu Sans"/>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DejaVu Sans"/>
                <a:cs typeface="DejaVu Sans"/>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DejaVu Sans"/>
                <a:cs typeface="DejaVu Sans"/>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DejaVu Sans"/>
                <a:cs typeface="DejaVu Sans"/>
              </a:defRPr>
            </a:lvl9pPr>
          </a:lstStyle>
          <a:p>
            <a:pPr fontAlgn="auto">
              <a:spcBef>
                <a:spcPts val="500"/>
              </a:spcBef>
              <a:spcAft>
                <a:spcPts val="0"/>
              </a:spcAft>
              <a:buSzPct val="100000"/>
              <a:defRPr/>
            </a:pPr>
            <a:r>
              <a:rPr lang="en-IN" sz="800">
                <a:solidFill>
                  <a:srgbClr val="808080"/>
                </a:solidFill>
                <a:latin typeface="ms trebuchet"/>
              </a:rPr>
              <a:t>IIIT Hyderabad</a:t>
            </a:r>
          </a:p>
        </p:txBody>
      </p:sp>
    </p:spTree>
  </p:cSld>
  <p:clrMap bg1="lt1" tx1="dk1" bg2="lt2" tx2="dk2" accent1="accent1" accent2="accent2" accent3="accent3" accent4="accent4" accent5="accent5" accent6="accent6" hlink="hlink" folHlink="folHlink"/>
  <p:sldLayoutIdLst>
    <p:sldLayoutId id="2147483686" r:id="rId1"/>
    <p:sldLayoutId id="2147483698"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hdr="0" ftr="0" dt="0"/>
  <p:txStyles>
    <p:titleStyle>
      <a:lvl1pPr algn="ctr" defTabSz="449263" rtl="0" fontAlgn="base">
        <a:spcBef>
          <a:spcPct val="0"/>
        </a:spcBef>
        <a:spcAft>
          <a:spcPct val="0"/>
        </a:spcAft>
        <a:buClr>
          <a:srgbClr val="000000"/>
        </a:buClr>
        <a:buSzPct val="100000"/>
        <a:buFont typeface="Times New Roman" pitchFamily="18" charset="0"/>
        <a:defRPr sz="4400">
          <a:solidFill>
            <a:srgbClr val="000000"/>
          </a:solidFill>
          <a:latin typeface="ms trebuchet"/>
          <a:ea typeface="+mj-ea"/>
          <a:cs typeface="+mj-cs"/>
        </a:defRPr>
      </a:lvl1pPr>
      <a:lvl2pPr algn="ctr" defTabSz="449263" rtl="0" fontAlgn="base">
        <a:spcBef>
          <a:spcPct val="0"/>
        </a:spcBef>
        <a:spcAft>
          <a:spcPct val="0"/>
        </a:spcAft>
        <a:buClr>
          <a:srgbClr val="000000"/>
        </a:buClr>
        <a:buSzPct val="100000"/>
        <a:buFont typeface="Times New Roman" pitchFamily="18" charset="0"/>
        <a:defRPr sz="4400">
          <a:solidFill>
            <a:srgbClr val="000000"/>
          </a:solidFill>
          <a:latin typeface="ms trebuchet"/>
          <a:ea typeface="DejaVu Sans" charset="0"/>
          <a:cs typeface="DejaVu Sans" charset="0"/>
        </a:defRPr>
      </a:lvl2pPr>
      <a:lvl3pPr algn="ctr" defTabSz="449263" rtl="0" fontAlgn="base">
        <a:spcBef>
          <a:spcPct val="0"/>
        </a:spcBef>
        <a:spcAft>
          <a:spcPct val="0"/>
        </a:spcAft>
        <a:buClr>
          <a:srgbClr val="000000"/>
        </a:buClr>
        <a:buSzPct val="100000"/>
        <a:buFont typeface="Times New Roman" pitchFamily="18" charset="0"/>
        <a:defRPr sz="4400">
          <a:solidFill>
            <a:srgbClr val="000000"/>
          </a:solidFill>
          <a:latin typeface="ms trebuchet"/>
          <a:ea typeface="DejaVu Sans" charset="0"/>
          <a:cs typeface="DejaVu Sans" charset="0"/>
        </a:defRPr>
      </a:lvl3pPr>
      <a:lvl4pPr algn="ctr" defTabSz="449263" rtl="0" fontAlgn="base">
        <a:spcBef>
          <a:spcPct val="0"/>
        </a:spcBef>
        <a:spcAft>
          <a:spcPct val="0"/>
        </a:spcAft>
        <a:buClr>
          <a:srgbClr val="000000"/>
        </a:buClr>
        <a:buSzPct val="100000"/>
        <a:buFont typeface="Times New Roman" pitchFamily="18" charset="0"/>
        <a:defRPr sz="4400">
          <a:solidFill>
            <a:srgbClr val="000000"/>
          </a:solidFill>
          <a:latin typeface="ms trebuchet"/>
          <a:ea typeface="DejaVu Sans" charset="0"/>
          <a:cs typeface="DejaVu Sans" charset="0"/>
        </a:defRPr>
      </a:lvl4pPr>
      <a:lvl5pPr algn="ctr" defTabSz="449263" rtl="0" fontAlgn="base">
        <a:spcBef>
          <a:spcPct val="0"/>
        </a:spcBef>
        <a:spcAft>
          <a:spcPct val="0"/>
        </a:spcAft>
        <a:buClr>
          <a:srgbClr val="000000"/>
        </a:buClr>
        <a:buSzPct val="100000"/>
        <a:buFont typeface="Times New Roman" pitchFamily="18" charset="0"/>
        <a:defRPr sz="4400">
          <a:solidFill>
            <a:srgbClr val="000000"/>
          </a:solidFill>
          <a:latin typeface="ms trebuchet"/>
          <a:ea typeface="DejaVu Sans" charset="0"/>
          <a:cs typeface="DejaVu Sans" charset="0"/>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DejaVu Sans" charset="0"/>
          <a:cs typeface="DejaVu Sans" charset="0"/>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DejaVu Sans" charset="0"/>
          <a:cs typeface="DejaVu Sans" charset="0"/>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DejaVu Sans" charset="0"/>
          <a:cs typeface="DejaVu Sans" charset="0"/>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DejaVu Sans" charset="0"/>
          <a:cs typeface="DejaVu Sans" charset="0"/>
        </a:defRPr>
      </a:lvl9pPr>
    </p:titleStyle>
    <p:bodyStyle>
      <a:lvl1pPr marL="342900" indent="-342900" algn="l" defTabSz="449263" rtl="0" fontAlgn="base">
        <a:spcBef>
          <a:spcPts val="800"/>
        </a:spcBef>
        <a:spcAft>
          <a:spcPct val="0"/>
        </a:spcAft>
        <a:buClr>
          <a:srgbClr val="000000"/>
        </a:buClr>
        <a:buSzPct val="100000"/>
        <a:buFont typeface="Times New Roman" pitchFamily="18" charset="0"/>
        <a:buChar char="•"/>
        <a:defRPr sz="3200">
          <a:solidFill>
            <a:srgbClr val="000000"/>
          </a:solidFill>
          <a:latin typeface="ms trebuchet"/>
          <a:ea typeface="+mn-ea"/>
          <a:cs typeface="+mn-cs"/>
        </a:defRPr>
      </a:lvl1pPr>
      <a:lvl2pPr marL="742950" indent="-285750" algn="l" defTabSz="449263" rtl="0" fontAlgn="base">
        <a:spcBef>
          <a:spcPts val="700"/>
        </a:spcBef>
        <a:spcAft>
          <a:spcPct val="0"/>
        </a:spcAft>
        <a:buClr>
          <a:srgbClr val="000000"/>
        </a:buClr>
        <a:buSzPct val="100000"/>
        <a:buFont typeface="Times New Roman" pitchFamily="18" charset="0"/>
        <a:buChar char="–"/>
        <a:defRPr sz="2800">
          <a:solidFill>
            <a:srgbClr val="000000"/>
          </a:solidFill>
          <a:latin typeface="ms trebuchet"/>
          <a:ea typeface="+mn-ea"/>
          <a:cs typeface="+mn-cs"/>
        </a:defRPr>
      </a:lvl2pPr>
      <a:lvl3pPr marL="1143000" indent="-228600" algn="l" defTabSz="449263" rtl="0" fontAlgn="base">
        <a:spcBef>
          <a:spcPts val="600"/>
        </a:spcBef>
        <a:spcAft>
          <a:spcPct val="0"/>
        </a:spcAft>
        <a:buClr>
          <a:srgbClr val="000000"/>
        </a:buClr>
        <a:buSzPct val="100000"/>
        <a:buFont typeface="Times New Roman" pitchFamily="18" charset="0"/>
        <a:buChar char="•"/>
        <a:defRPr sz="2400">
          <a:solidFill>
            <a:srgbClr val="000000"/>
          </a:solidFill>
          <a:latin typeface="ms trebuchet"/>
          <a:ea typeface="+mn-ea"/>
          <a:cs typeface="+mn-cs"/>
        </a:defRPr>
      </a:lvl3pPr>
      <a:lvl4pPr marL="1600200" indent="-228600" algn="l" defTabSz="449263" rtl="0" fontAlgn="base">
        <a:spcBef>
          <a:spcPts val="500"/>
        </a:spcBef>
        <a:spcAft>
          <a:spcPct val="0"/>
        </a:spcAft>
        <a:buClr>
          <a:srgbClr val="000000"/>
        </a:buClr>
        <a:buSzPct val="100000"/>
        <a:buFont typeface="Times New Roman" pitchFamily="18" charset="0"/>
        <a:buChar char="–"/>
        <a:defRPr sz="2000">
          <a:solidFill>
            <a:srgbClr val="000000"/>
          </a:solidFill>
          <a:latin typeface="ms trebuchet"/>
          <a:ea typeface="+mn-ea"/>
          <a:cs typeface="+mn-cs"/>
        </a:defRPr>
      </a:lvl4pPr>
      <a:lvl5pPr marL="2057400" indent="-228600" algn="l" defTabSz="449263" rtl="0" fontAlgn="base">
        <a:spcBef>
          <a:spcPts val="500"/>
        </a:spcBef>
        <a:spcAft>
          <a:spcPct val="0"/>
        </a:spcAft>
        <a:buClr>
          <a:srgbClr val="000000"/>
        </a:buClr>
        <a:buSzPct val="100000"/>
        <a:buFont typeface="Times New Roman" pitchFamily="18" charset="0"/>
        <a:buChar char="»"/>
        <a:defRPr sz="2000">
          <a:solidFill>
            <a:srgbClr val="000000"/>
          </a:solidFill>
          <a:latin typeface="ms trebuchet"/>
          <a:ea typeface="+mn-ea"/>
          <a:cs typeface="+mn-cs"/>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918C85-FDBB-4A77-B4D7-32D8FFA9B045}" type="datetime1">
              <a:rPr lang="en-US" smtClean="0"/>
              <a:t>12/1/2016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Masters Thesis</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DAFF38-A0A9-4A8D-B67C-486CDF9E960E}" type="slidenum">
              <a:rPr lang="en-US" smtClean="0"/>
              <a:t>‹#›</a:t>
            </a:fld>
            <a:endParaRPr lang="en-US"/>
          </a:p>
        </p:txBody>
      </p:sp>
    </p:spTree>
    <p:extLst>
      <p:ext uri="{BB962C8B-B14F-4D97-AF65-F5344CB8AC3E}">
        <p14:creationId xmlns:p14="http://schemas.microsoft.com/office/powerpoint/2010/main" val="41741943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eg"/><Relationship Id="rId18" Type="http://schemas.openxmlformats.org/officeDocument/2006/relationships/image" Target="../media/image2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jpeg"/><Relationship Id="rId17" Type="http://schemas.openxmlformats.org/officeDocument/2006/relationships/image" Target="../media/image26.png"/><Relationship Id="rId2" Type="http://schemas.openxmlformats.org/officeDocument/2006/relationships/notesSlide" Target="../notesSlides/notesSlide8.xml"/><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5" Type="http://schemas.openxmlformats.org/officeDocument/2006/relationships/image" Target="../media/image24.png"/><Relationship Id="rId10" Type="http://schemas.openxmlformats.org/officeDocument/2006/relationships/image" Target="../media/image19.jpeg"/><Relationship Id="rId19" Type="http://schemas.openxmlformats.org/officeDocument/2006/relationships/image" Target="../media/image28.png"/><Relationship Id="rId4" Type="http://schemas.openxmlformats.org/officeDocument/2006/relationships/image" Target="../media/image13.jpeg"/><Relationship Id="rId9" Type="http://schemas.openxmlformats.org/officeDocument/2006/relationships/image" Target="../media/image18.jpeg"/><Relationship Id="rId1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media" Target="../media/media2.mp4"/><Relationship Id="rId7"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5" Type="http://schemas.microsoft.com/office/2007/relationships/media" Target="../media/media3.mp4"/><Relationship Id="rId10" Type="http://schemas.openxmlformats.org/officeDocument/2006/relationships/image" Target="../media/image41.png"/><Relationship Id="rId4" Type="http://schemas.openxmlformats.org/officeDocument/2006/relationships/video" Target="../media/media2.mp4"/><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9.xml"/><Relationship Id="rId3" Type="http://schemas.microsoft.com/office/2007/relationships/media" Target="../media/media5.mp4"/><Relationship Id="rId7"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video" Target="../media/media6.mp4"/><Relationship Id="rId11" Type="http://schemas.openxmlformats.org/officeDocument/2006/relationships/image" Target="../media/image49.png"/><Relationship Id="rId5" Type="http://schemas.microsoft.com/office/2007/relationships/media" Target="../media/media6.mp4"/><Relationship Id="rId10" Type="http://schemas.openxmlformats.org/officeDocument/2006/relationships/image" Target="../media/image48.png"/><Relationship Id="rId4" Type="http://schemas.openxmlformats.org/officeDocument/2006/relationships/video" Target="../media/media5.mp4"/><Relationship Id="rId9" Type="http://schemas.openxmlformats.org/officeDocument/2006/relationships/image" Target="../media/image47.png"/></Relationships>
</file>

<file path=ppt/slides/_rels/slide25.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media" Target="../media/media8.mp4"/><Relationship Id="rId7" Type="http://schemas.openxmlformats.org/officeDocument/2006/relationships/image" Target="../media/image50.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notesSlide" Target="../notesSlides/notesSlide20.xml"/><Relationship Id="rId5" Type="http://schemas.openxmlformats.org/officeDocument/2006/relationships/slideLayout" Target="../slideLayouts/slideLayout2.xml"/><Relationship Id="rId4" Type="http://schemas.openxmlformats.org/officeDocument/2006/relationships/video" Target="../media/media8.mp4"/></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g"/><Relationship Id="rId7" Type="http://schemas.openxmlformats.org/officeDocument/2006/relationships/image" Target="../media/image58.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microsoft.com/office/2007/relationships/media" Target="../media/media12.mp4"/><Relationship Id="rId13" Type="http://schemas.openxmlformats.org/officeDocument/2006/relationships/image" Target="../media/image59.png"/><Relationship Id="rId3" Type="http://schemas.microsoft.com/office/2007/relationships/media" Target="../media/media10.mp4"/><Relationship Id="rId7" Type="http://schemas.openxmlformats.org/officeDocument/2006/relationships/video" Target="NULL" TargetMode="External"/><Relationship Id="rId12" Type="http://schemas.openxmlformats.org/officeDocument/2006/relationships/notesSlide" Target="../notesSlides/notesSlide25.xml"/><Relationship Id="rId17" Type="http://schemas.openxmlformats.org/officeDocument/2006/relationships/image" Target="../media/image63.png"/><Relationship Id="rId2" Type="http://schemas.openxmlformats.org/officeDocument/2006/relationships/video" Target="../media/media9.mp4"/><Relationship Id="rId16" Type="http://schemas.openxmlformats.org/officeDocument/2006/relationships/image" Target="../media/image62.png"/><Relationship Id="rId1" Type="http://schemas.microsoft.com/office/2007/relationships/media" Target="../media/media9.mp4"/><Relationship Id="rId6" Type="http://schemas.openxmlformats.org/officeDocument/2006/relationships/video" Target="../media/media11.mp4"/><Relationship Id="rId11" Type="http://schemas.openxmlformats.org/officeDocument/2006/relationships/slideLayout" Target="../slideLayouts/slideLayout2.xml"/><Relationship Id="rId5" Type="http://schemas.microsoft.com/office/2007/relationships/media" Target="../media/media11.mp4"/><Relationship Id="rId15" Type="http://schemas.openxmlformats.org/officeDocument/2006/relationships/image" Target="../media/image61.png"/><Relationship Id="rId10" Type="http://schemas.openxmlformats.org/officeDocument/2006/relationships/video" Target="../media/media13.mp4"/><Relationship Id="rId4" Type="http://schemas.openxmlformats.org/officeDocument/2006/relationships/video" Target="../media/media10.mp4"/><Relationship Id="rId9" Type="http://schemas.microsoft.com/office/2007/relationships/media" Target="../media/media13.mp4"/><Relationship Id="rId14" Type="http://schemas.openxmlformats.org/officeDocument/2006/relationships/image" Target="../media/image60.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washingtonpost.com/news/innovations/wp/2015/12/15/how-artificial-intelligence-could-change-the-way-we-watch-sports/"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www.theregister.co.uk/2015/11/26/indian_boffins_teach_computers_to_see_by_watching_cricket/" TargetMode="External"/><Relationship Id="rId5" Type="http://schemas.openxmlformats.org/officeDocument/2006/relationships/hyperlink" Target="https://thestack.com/world/2015/11/25/artificial-intelligence-neural-networks-sports-commentaries/" TargetMode="External"/><Relationship Id="rId4" Type="http://schemas.openxmlformats.org/officeDocument/2006/relationships/hyperlink" Target="http://gadgets.ndtv.com/science/features/teaching-computers-how-to-give-cricket-commentary-775114"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p:cNvSpPr>
            <a:spLocks noChangeArrowheads="1"/>
          </p:cNvSpPr>
          <p:nvPr/>
        </p:nvSpPr>
        <p:spPr bwMode="auto">
          <a:xfrm>
            <a:off x="1691680" y="4137025"/>
            <a:ext cx="5380633" cy="236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fontAlgn="base">
              <a:spcBef>
                <a:spcPct val="0"/>
              </a:spcBef>
              <a:spcAft>
                <a:spcPct val="0"/>
              </a:spcAft>
              <a:defRPr>
                <a:solidFill>
                  <a:schemeClr val="tx1"/>
                </a:solidFill>
                <a:latin typeface="Arial" panose="020B0604020202020204" pitchFamily="34" charset="0"/>
                <a:ea typeface="DejaVu Sans"/>
                <a:cs typeface="DejaVu Sans"/>
              </a:defRPr>
            </a:lvl6pPr>
            <a:lvl7pPr marL="2971800" indent="-228600" fontAlgn="base">
              <a:spcBef>
                <a:spcPct val="0"/>
              </a:spcBef>
              <a:spcAft>
                <a:spcPct val="0"/>
              </a:spcAft>
              <a:defRPr>
                <a:solidFill>
                  <a:schemeClr val="tx1"/>
                </a:solidFill>
                <a:latin typeface="Arial" panose="020B0604020202020204" pitchFamily="34" charset="0"/>
                <a:ea typeface="DejaVu Sans"/>
                <a:cs typeface="DejaVu Sans"/>
              </a:defRPr>
            </a:lvl7pPr>
            <a:lvl8pPr marL="3429000" indent="-228600" fontAlgn="base">
              <a:spcBef>
                <a:spcPct val="0"/>
              </a:spcBef>
              <a:spcAft>
                <a:spcPct val="0"/>
              </a:spcAft>
              <a:defRPr>
                <a:solidFill>
                  <a:schemeClr val="tx1"/>
                </a:solidFill>
                <a:latin typeface="Arial" panose="020B0604020202020204" pitchFamily="34" charset="0"/>
                <a:ea typeface="DejaVu Sans"/>
                <a:cs typeface="DejaVu Sans"/>
              </a:defRPr>
            </a:lvl8pPr>
            <a:lvl9pPr marL="3886200" indent="-228600" fontAlgn="base">
              <a:spcBef>
                <a:spcPct val="0"/>
              </a:spcBef>
              <a:spcAft>
                <a:spcPct val="0"/>
              </a:spcAft>
              <a:defRPr>
                <a:solidFill>
                  <a:schemeClr val="tx1"/>
                </a:solidFill>
                <a:latin typeface="Arial" panose="020B0604020202020204" pitchFamily="34" charset="0"/>
                <a:ea typeface="DejaVu Sans"/>
                <a:cs typeface="DejaVu Sans"/>
              </a:defRPr>
            </a:lvl9pPr>
          </a:lstStyle>
          <a:p>
            <a:pPr algn="ctr">
              <a:spcBef>
                <a:spcPct val="20000"/>
              </a:spcBef>
            </a:pPr>
            <a:r>
              <a:rPr lang="en-US" altLang="en-US" b="1" dirty="0"/>
              <a:t>Rahul </a:t>
            </a:r>
            <a:r>
              <a:rPr lang="en-US" altLang="en-US" b="1" dirty="0" err="1"/>
              <a:t>Anand</a:t>
            </a:r>
            <a:r>
              <a:rPr lang="en-US" altLang="en-US" b="1" dirty="0"/>
              <a:t> Sharma</a:t>
            </a:r>
          </a:p>
          <a:p>
            <a:pPr algn="ctr">
              <a:spcBef>
                <a:spcPct val="20000"/>
              </a:spcBef>
            </a:pPr>
            <a:r>
              <a:rPr lang="en-US" altLang="en-US" dirty="0"/>
              <a:t>201203002</a:t>
            </a:r>
          </a:p>
          <a:p>
            <a:pPr algn="ctr">
              <a:spcBef>
                <a:spcPct val="20000"/>
              </a:spcBef>
            </a:pPr>
            <a:endParaRPr lang="en-US" altLang="en-US" dirty="0"/>
          </a:p>
          <a:p>
            <a:pPr algn="ctr">
              <a:spcBef>
                <a:spcPct val="20000"/>
              </a:spcBef>
            </a:pPr>
            <a:r>
              <a:rPr lang="en-US" altLang="en-US" dirty="0"/>
              <a:t>Advisor: Prof. C. V. </a:t>
            </a:r>
            <a:r>
              <a:rPr lang="en-US" altLang="en-US" dirty="0" err="1"/>
              <a:t>Jawahar</a:t>
            </a:r>
            <a:r>
              <a:rPr lang="en-US" altLang="en-US" dirty="0"/>
              <a:t> &amp; Dr. Vineet Gandhi</a:t>
            </a:r>
          </a:p>
          <a:p>
            <a:pPr algn="ctr">
              <a:spcBef>
                <a:spcPct val="20000"/>
              </a:spcBef>
            </a:pPr>
            <a:endParaRPr lang="en-US" altLang="en-US" dirty="0"/>
          </a:p>
          <a:p>
            <a:pPr algn="ctr">
              <a:spcBef>
                <a:spcPct val="20000"/>
              </a:spcBef>
            </a:pPr>
            <a:r>
              <a:rPr lang="en-US" altLang="en-US" dirty="0"/>
              <a:t>Center for Visual Information Technology, </a:t>
            </a:r>
          </a:p>
          <a:p>
            <a:pPr algn="ctr">
              <a:spcBef>
                <a:spcPct val="20000"/>
              </a:spcBef>
            </a:pPr>
            <a:r>
              <a:rPr lang="en-US" altLang="en-US" dirty="0"/>
              <a:t>IIIT-Hyderabad, India</a:t>
            </a:r>
          </a:p>
        </p:txBody>
      </p:sp>
      <p:sp>
        <p:nvSpPr>
          <p:cNvPr id="3075" name="Rectangle 2"/>
          <p:cNvSpPr>
            <a:spLocks noChangeArrowheads="1"/>
          </p:cNvSpPr>
          <p:nvPr/>
        </p:nvSpPr>
        <p:spPr bwMode="auto">
          <a:xfrm>
            <a:off x="357188" y="2014538"/>
            <a:ext cx="871537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fontAlgn="base">
              <a:spcBef>
                <a:spcPct val="0"/>
              </a:spcBef>
              <a:spcAft>
                <a:spcPct val="0"/>
              </a:spcAft>
              <a:defRPr>
                <a:solidFill>
                  <a:schemeClr val="tx1"/>
                </a:solidFill>
                <a:latin typeface="Arial" panose="020B0604020202020204" pitchFamily="34" charset="0"/>
                <a:ea typeface="DejaVu Sans"/>
                <a:cs typeface="DejaVu Sans"/>
              </a:defRPr>
            </a:lvl6pPr>
            <a:lvl7pPr marL="2971800" indent="-228600" fontAlgn="base">
              <a:spcBef>
                <a:spcPct val="0"/>
              </a:spcBef>
              <a:spcAft>
                <a:spcPct val="0"/>
              </a:spcAft>
              <a:defRPr>
                <a:solidFill>
                  <a:schemeClr val="tx1"/>
                </a:solidFill>
                <a:latin typeface="Arial" panose="020B0604020202020204" pitchFamily="34" charset="0"/>
                <a:ea typeface="DejaVu Sans"/>
                <a:cs typeface="DejaVu Sans"/>
              </a:defRPr>
            </a:lvl7pPr>
            <a:lvl8pPr marL="3429000" indent="-228600" fontAlgn="base">
              <a:spcBef>
                <a:spcPct val="0"/>
              </a:spcBef>
              <a:spcAft>
                <a:spcPct val="0"/>
              </a:spcAft>
              <a:defRPr>
                <a:solidFill>
                  <a:schemeClr val="tx1"/>
                </a:solidFill>
                <a:latin typeface="Arial" panose="020B0604020202020204" pitchFamily="34" charset="0"/>
                <a:ea typeface="DejaVu Sans"/>
                <a:cs typeface="DejaVu Sans"/>
              </a:defRPr>
            </a:lvl8pPr>
            <a:lvl9pPr marL="3886200" indent="-228600" fontAlgn="base">
              <a:spcBef>
                <a:spcPct val="0"/>
              </a:spcBef>
              <a:spcAft>
                <a:spcPct val="0"/>
              </a:spcAft>
              <a:defRPr>
                <a:solidFill>
                  <a:schemeClr val="tx1"/>
                </a:solidFill>
                <a:latin typeface="Arial" panose="020B0604020202020204" pitchFamily="34" charset="0"/>
                <a:ea typeface="DejaVu Sans"/>
                <a:cs typeface="DejaVu Sans"/>
              </a:defRPr>
            </a:lvl9pPr>
          </a:lstStyle>
          <a:p>
            <a:pPr algn="ctr"/>
            <a:r>
              <a:rPr lang="en-IN" altLang="en-US" sz="3200" b="1" dirty="0"/>
              <a:t>Automatic Analysis of Cricket And Soccer Broadcast Videos</a:t>
            </a:r>
          </a:p>
        </p:txBody>
      </p:sp>
      <p:sp>
        <p:nvSpPr>
          <p:cNvPr id="2" name="Slide Number Placeholder 1"/>
          <p:cNvSpPr>
            <a:spLocks noGrp="1"/>
          </p:cNvSpPr>
          <p:nvPr>
            <p:ph type="sldNum" idx="12"/>
          </p:nvPr>
        </p:nvSpPr>
        <p:spPr/>
        <p:txBody>
          <a:bodyPr/>
          <a:lstStyle/>
          <a:p>
            <a:pPr>
              <a:defRPr/>
            </a:pPr>
            <a:fld id="{F18F2268-B079-480E-A0DC-E752F2384ABD}" type="slidenum">
              <a:rPr lang="en-US" smtClean="0"/>
              <a:pPr>
                <a:defRPr/>
              </a:pPr>
              <a:t>1</a:t>
            </a:fld>
            <a:endParaRPr lang="en-US"/>
          </a:p>
        </p:txBody>
      </p:sp>
    </p:spTree>
    <p:extLst>
      <p:ext uri="{BB962C8B-B14F-4D97-AF65-F5344CB8AC3E}">
        <p14:creationId xmlns:p14="http://schemas.microsoft.com/office/powerpoint/2010/main" val="283296165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p>
        </p:txBody>
      </p:sp>
      <p:sp>
        <p:nvSpPr>
          <p:cNvPr id="4" name="Slide Number Placeholder 3"/>
          <p:cNvSpPr>
            <a:spLocks noGrp="1"/>
          </p:cNvSpPr>
          <p:nvPr>
            <p:ph type="sldNum" idx="12"/>
          </p:nvPr>
        </p:nvSpPr>
        <p:spPr/>
        <p:txBody>
          <a:bodyPr/>
          <a:lstStyle/>
          <a:p>
            <a:pPr>
              <a:defRPr/>
            </a:pPr>
            <a:fld id="{F18F2268-B079-480E-A0DC-E752F2384ABD}" type="slidenum">
              <a:rPr lang="en-US" smtClean="0"/>
              <a:pPr>
                <a:defRPr/>
              </a:pPr>
              <a:t>10</a:t>
            </a:fld>
            <a:endParaRPr lang="en-US"/>
          </a:p>
        </p:txBody>
      </p:sp>
    </p:spTree>
    <p:extLst>
      <p:ext uri="{BB962C8B-B14F-4D97-AF65-F5344CB8AC3E}">
        <p14:creationId xmlns:p14="http://schemas.microsoft.com/office/powerpoint/2010/main" val="2247001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1" y="1371600"/>
            <a:ext cx="7762875" cy="5126038"/>
          </a:xfrm>
        </p:spPr>
        <p:txBody>
          <a:bodyPr/>
          <a:lstStyle/>
          <a:p>
            <a:pPr algn="just"/>
            <a:r>
              <a:rPr lang="en-US" sz="2000" dirty="0">
                <a:latin typeface="Calisto MT" panose="02040603050505030304" pitchFamily="18" charset="0"/>
              </a:rPr>
              <a:t>Leverage the classical Information Retrieval methods for Images </a:t>
            </a:r>
          </a:p>
        </p:txBody>
      </p:sp>
      <p:grpSp>
        <p:nvGrpSpPr>
          <p:cNvPr id="7" name="Group 6"/>
          <p:cNvGrpSpPr/>
          <p:nvPr/>
        </p:nvGrpSpPr>
        <p:grpSpPr>
          <a:xfrm>
            <a:off x="838200" y="2514600"/>
            <a:ext cx="3390876" cy="3485664"/>
            <a:chOff x="5072066" y="3214686"/>
            <a:chExt cx="3071834" cy="3357562"/>
          </a:xfrm>
        </p:grpSpPr>
        <p:sp>
          <p:nvSpPr>
            <p:cNvPr id="8" name="AutoShape 9"/>
            <p:cNvSpPr>
              <a:spLocks noChangeArrowheads="1"/>
            </p:cNvSpPr>
            <p:nvPr/>
          </p:nvSpPr>
          <p:spPr bwMode="auto">
            <a:xfrm>
              <a:off x="5072066" y="3214686"/>
              <a:ext cx="2928958" cy="2857520"/>
            </a:xfrm>
            <a:prstGeom prst="foldedCorner">
              <a:avLst>
                <a:gd name="adj" fmla="val 12500"/>
              </a:avLst>
            </a:prstGeom>
            <a:solidFill>
              <a:srgbClr val="FFCC99"/>
            </a:solidFill>
            <a:ln w="9525">
              <a:solidFill>
                <a:schemeClr val="tx1"/>
              </a:solid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Rectangle 9"/>
            <p:cNvSpPr>
              <a:spLocks noChangeArrowheads="1"/>
            </p:cNvSpPr>
            <p:nvPr/>
          </p:nvSpPr>
          <p:spPr bwMode="auto">
            <a:xfrm>
              <a:off x="5143504" y="3214686"/>
              <a:ext cx="3000396" cy="2677656"/>
            </a:xfrm>
            <a:prstGeom prst="rect">
              <a:avLst/>
            </a:prstGeom>
            <a:noFill/>
            <a:ln w="9525">
              <a:noFill/>
              <a:miter lim="800000"/>
              <a:headEnd/>
              <a:tailEnd/>
            </a:ln>
            <a:effectLst/>
          </p:spPr>
          <p:txBody>
            <a:bodyPr wrap="square"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mn-lt"/>
                </a:rPr>
                <a:t>China is forecasting a trade surplus of $90bn (£51bn) to $100bn this year, a threefold increase on 2004's $32bn. The Commerce Ministry said the surplus would be created by a predicted 30% jump in exports to $750bn, compared with a 18% rise in imports to $660bn. The figures are likely to further annoy the US, which has long argued that China's exports are unfairly helped by a deliberately undervalued </a:t>
              </a:r>
              <a:r>
                <a:rPr lang="en-US" sz="1400" dirty="0" err="1">
                  <a:latin typeface="+mn-lt"/>
                </a:rPr>
                <a:t>yuan</a:t>
              </a:r>
              <a:r>
                <a:rPr lang="en-US" sz="1400" dirty="0">
                  <a:latin typeface="+mn-lt"/>
                </a:rPr>
                <a:t>.  </a:t>
              </a:r>
            </a:p>
          </p:txBody>
        </p:sp>
        <p:sp>
          <p:nvSpPr>
            <p:cNvPr id="11" name="Oval 10"/>
            <p:cNvSpPr>
              <a:spLocks noChangeArrowheads="1"/>
            </p:cNvSpPr>
            <p:nvPr/>
          </p:nvSpPr>
          <p:spPr bwMode="auto">
            <a:xfrm>
              <a:off x="5429256" y="3643314"/>
              <a:ext cx="1918788" cy="1728426"/>
            </a:xfrm>
            <a:prstGeom prst="ellipse">
              <a:avLst/>
            </a:prstGeom>
            <a:solidFill>
              <a:schemeClr val="bg1"/>
            </a:solidFill>
            <a:ln w="9525">
              <a:noFill/>
              <a:round/>
              <a:headEnd/>
              <a:tailEnd/>
            </a:ln>
            <a:effectLst/>
          </p:spPr>
          <p:txBody>
            <a:bodyPr wrap="none"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rgbClr val="FF0000"/>
                  </a:solidFill>
                  <a:latin typeface="+mn-lt"/>
                </a:rPr>
                <a:t>China, trade, </a:t>
              </a:r>
            </a:p>
            <a:p>
              <a:pPr algn="ctr"/>
              <a:r>
                <a:rPr lang="en-US" sz="1400" b="1" dirty="0">
                  <a:solidFill>
                    <a:srgbClr val="FF0000"/>
                  </a:solidFill>
                  <a:latin typeface="+mn-lt"/>
                </a:rPr>
                <a:t>surplus, commerce, </a:t>
              </a:r>
            </a:p>
            <a:p>
              <a:pPr algn="ctr"/>
              <a:r>
                <a:rPr lang="en-US" sz="1400" b="1" dirty="0">
                  <a:solidFill>
                    <a:srgbClr val="FF0000"/>
                  </a:solidFill>
                  <a:latin typeface="+mn-lt"/>
                </a:rPr>
                <a:t>exports, imports, US, </a:t>
              </a:r>
            </a:p>
            <a:p>
              <a:pPr algn="ctr"/>
              <a:r>
                <a:rPr lang="en-US" sz="1400" b="1" dirty="0" err="1">
                  <a:solidFill>
                    <a:srgbClr val="FF0000"/>
                  </a:solidFill>
                  <a:latin typeface="+mn-lt"/>
                </a:rPr>
                <a:t>yuan</a:t>
              </a:r>
              <a:r>
                <a:rPr lang="en-US" sz="1400" b="1" dirty="0">
                  <a:solidFill>
                    <a:srgbClr val="FF0000"/>
                  </a:solidFill>
                  <a:latin typeface="+mn-lt"/>
                </a:rPr>
                <a:t>, bank, domestic, </a:t>
              </a:r>
            </a:p>
            <a:p>
              <a:pPr algn="ctr"/>
              <a:r>
                <a:rPr lang="en-US" sz="1400" b="1" dirty="0">
                  <a:solidFill>
                    <a:srgbClr val="FF0000"/>
                  </a:solidFill>
                  <a:latin typeface="+mn-lt"/>
                </a:rPr>
                <a:t>foreign, increase, </a:t>
              </a:r>
            </a:p>
            <a:p>
              <a:pPr algn="ctr"/>
              <a:r>
                <a:rPr lang="en-US" sz="1400" b="1" dirty="0">
                  <a:solidFill>
                    <a:srgbClr val="FF0000"/>
                  </a:solidFill>
                  <a:latin typeface="+mn-lt"/>
                </a:rPr>
                <a:t>trade, value</a:t>
              </a:r>
            </a:p>
          </p:txBody>
        </p:sp>
        <p:pic>
          <p:nvPicPr>
            <p:cNvPr id="12" name="Picture 11" descr="mag"/>
            <p:cNvPicPr>
              <a:picLocks noChangeAspect="1" noChangeArrowheads="1"/>
            </p:cNvPicPr>
            <p:nvPr/>
          </p:nvPicPr>
          <p:blipFill>
            <a:blip r:embed="rId3" cstate="print"/>
            <a:srcRect/>
            <a:stretch>
              <a:fillRect/>
            </a:stretch>
          </p:blipFill>
          <p:spPr bwMode="auto">
            <a:xfrm>
              <a:off x="5357818" y="3571876"/>
              <a:ext cx="2357585" cy="3000372"/>
            </a:xfrm>
            <a:prstGeom prst="rect">
              <a:avLst/>
            </a:prstGeom>
            <a:noFill/>
          </p:spPr>
        </p:pic>
      </p:grpSp>
      <p:grpSp>
        <p:nvGrpSpPr>
          <p:cNvPr id="13" name="Group 12"/>
          <p:cNvGrpSpPr/>
          <p:nvPr/>
        </p:nvGrpSpPr>
        <p:grpSpPr>
          <a:xfrm>
            <a:off x="4495800" y="2514600"/>
            <a:ext cx="3840480" cy="1554480"/>
            <a:chOff x="4724400" y="2286000"/>
            <a:chExt cx="3840480" cy="1554480"/>
          </a:xfrm>
        </p:grpSpPr>
        <p:pic>
          <p:nvPicPr>
            <p:cNvPr id="14" name="Picture 13" descr="bag_junk"/>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0" y="2286000"/>
              <a:ext cx="1554480" cy="155448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14" descr="image_0075"/>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2286000"/>
              <a:ext cx="1554480" cy="155448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6" name="Right Arrow 15"/>
            <p:cNvSpPr/>
            <p:nvPr/>
          </p:nvSpPr>
          <p:spPr>
            <a:xfrm>
              <a:off x="6477000" y="3124200"/>
              <a:ext cx="387178" cy="2445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p>
          </p:txBody>
        </p:sp>
      </p:grpSp>
      <p:grpSp>
        <p:nvGrpSpPr>
          <p:cNvPr id="17" name="Group 16"/>
          <p:cNvGrpSpPr/>
          <p:nvPr/>
        </p:nvGrpSpPr>
        <p:grpSpPr>
          <a:xfrm>
            <a:off x="4495800" y="4419600"/>
            <a:ext cx="3840480" cy="1554854"/>
            <a:chOff x="4724400" y="4191000"/>
            <a:chExt cx="3840480" cy="1554854"/>
          </a:xfrm>
        </p:grpSpPr>
        <p:pic>
          <p:nvPicPr>
            <p:cNvPr id="18" name="Picture 17" descr="D:\msra_reseach\document\perl\query_word_download\Google_crawler_run_v2\DownloadData\american gothic painting\0.jpg"/>
            <p:cNvPicPr>
              <a:picLocks noChangeArrowheads="1"/>
            </p:cNvPicPr>
            <p:nvPr/>
          </p:nvPicPr>
          <p:blipFill>
            <a:blip r:embed="rId6" cstate="print"/>
            <a:srcRect/>
            <a:stretch>
              <a:fillRect/>
            </a:stretch>
          </p:blipFill>
          <p:spPr bwMode="auto">
            <a:xfrm>
              <a:off x="4724400" y="4191000"/>
              <a:ext cx="1554480" cy="1554480"/>
            </a:xfrm>
            <a:prstGeom prst="rect">
              <a:avLst/>
            </a:prstGeom>
            <a:noFill/>
            <a:ln>
              <a:solidFill>
                <a:srgbClr val="FF0000"/>
              </a:solidFill>
            </a:ln>
          </p:spPr>
        </p:pic>
        <p:grpSp>
          <p:nvGrpSpPr>
            <p:cNvPr id="19" name="Group 18"/>
            <p:cNvGrpSpPr>
              <a:grpSpLocks/>
            </p:cNvGrpSpPr>
            <p:nvPr/>
          </p:nvGrpSpPr>
          <p:grpSpPr>
            <a:xfrm>
              <a:off x="7010400" y="4191374"/>
              <a:ext cx="1554480" cy="1554480"/>
              <a:chOff x="4958394" y="2320523"/>
              <a:chExt cx="3781878" cy="4741817"/>
            </a:xfrm>
          </p:grpSpPr>
          <p:pic>
            <p:nvPicPr>
              <p:cNvPr id="21" name="Picture 20" descr="lunch-bagtrans"/>
              <p:cNvPicPr>
                <a:picLocks noChangeAspect="1" noChangeArrowheads="1"/>
              </p:cNvPicPr>
              <p:nvPr/>
            </p:nvPicPr>
            <p:blipFill>
              <a:blip r:embed="rId7" cstate="print"/>
              <a:srcRect/>
              <a:stretch>
                <a:fillRect/>
              </a:stretch>
            </p:blipFill>
            <p:spPr bwMode="auto">
              <a:xfrm>
                <a:off x="4958394" y="2320523"/>
                <a:ext cx="3781878" cy="4741817"/>
              </a:xfrm>
              <a:prstGeom prst="rect">
                <a:avLst/>
              </a:prstGeom>
              <a:noFill/>
              <a:ln>
                <a:solidFill>
                  <a:srgbClr val="FF0000"/>
                </a:solidFill>
              </a:ln>
            </p:spPr>
          </p:pic>
          <p:pic>
            <p:nvPicPr>
              <p:cNvPr id="22" name="Picture 21"/>
              <p:cNvPicPr>
                <a:picLocks noChangeAspect="1" noChangeArrowheads="1"/>
              </p:cNvPicPr>
              <p:nvPr/>
            </p:nvPicPr>
            <p:blipFill>
              <a:blip r:embed="rId8" cstate="print"/>
              <a:srcRect/>
              <a:stretch>
                <a:fillRect/>
              </a:stretch>
            </p:blipFill>
            <p:spPr bwMode="auto">
              <a:xfrm>
                <a:off x="5867400" y="3352800"/>
                <a:ext cx="381000" cy="423333"/>
              </a:xfrm>
              <a:prstGeom prst="rect">
                <a:avLst/>
              </a:prstGeom>
              <a:noFill/>
              <a:ln w="9525">
                <a:noFill/>
                <a:miter lim="800000"/>
                <a:headEnd/>
                <a:tailEnd/>
              </a:ln>
              <a:effectLst/>
            </p:spPr>
          </p:pic>
          <p:pic>
            <p:nvPicPr>
              <p:cNvPr id="23" name="Picture 22"/>
              <p:cNvPicPr>
                <a:picLocks noChangeAspect="1" noChangeArrowheads="1"/>
              </p:cNvPicPr>
              <p:nvPr/>
            </p:nvPicPr>
            <p:blipFill>
              <a:blip r:embed="rId9" cstate="print"/>
              <a:srcRect/>
              <a:stretch>
                <a:fillRect/>
              </a:stretch>
            </p:blipFill>
            <p:spPr bwMode="auto">
              <a:xfrm>
                <a:off x="6013043" y="4038600"/>
                <a:ext cx="397933" cy="457200"/>
              </a:xfrm>
              <a:prstGeom prst="rect">
                <a:avLst/>
              </a:prstGeom>
              <a:noFill/>
              <a:ln w="9525">
                <a:noFill/>
                <a:miter lim="800000"/>
                <a:headEnd/>
                <a:tailEnd/>
              </a:ln>
              <a:effectLst/>
            </p:spPr>
          </p:pic>
          <p:pic>
            <p:nvPicPr>
              <p:cNvPr id="24" name="Picture 23"/>
              <p:cNvPicPr>
                <a:picLocks noChangeAspect="1" noChangeArrowheads="1"/>
              </p:cNvPicPr>
              <p:nvPr/>
            </p:nvPicPr>
            <p:blipFill>
              <a:blip r:embed="rId10" cstate="print"/>
              <a:srcRect/>
              <a:stretch>
                <a:fillRect/>
              </a:stretch>
            </p:blipFill>
            <p:spPr bwMode="auto">
              <a:xfrm>
                <a:off x="6553200" y="3492362"/>
                <a:ext cx="469660" cy="444500"/>
              </a:xfrm>
              <a:prstGeom prst="rect">
                <a:avLst/>
              </a:prstGeom>
              <a:noFill/>
              <a:ln w="9525">
                <a:noFill/>
                <a:miter lim="800000"/>
                <a:headEnd/>
                <a:tailEnd/>
              </a:ln>
              <a:effectLst/>
            </p:spPr>
          </p:pic>
          <p:pic>
            <p:nvPicPr>
              <p:cNvPr id="25" name="Picture 24"/>
              <p:cNvPicPr>
                <a:picLocks noChangeAspect="1" noChangeArrowheads="1"/>
              </p:cNvPicPr>
              <p:nvPr/>
            </p:nvPicPr>
            <p:blipFill>
              <a:blip r:embed="rId11" cstate="print"/>
              <a:srcRect/>
              <a:stretch>
                <a:fillRect/>
              </a:stretch>
            </p:blipFill>
            <p:spPr bwMode="auto">
              <a:xfrm>
                <a:off x="6732302" y="4257236"/>
                <a:ext cx="457200" cy="464949"/>
              </a:xfrm>
              <a:prstGeom prst="rect">
                <a:avLst/>
              </a:prstGeom>
              <a:noFill/>
              <a:ln w="9525">
                <a:noFill/>
                <a:miter lim="800000"/>
                <a:headEnd/>
                <a:tailEnd/>
              </a:ln>
              <a:effectLst/>
            </p:spPr>
          </p:pic>
          <p:pic>
            <p:nvPicPr>
              <p:cNvPr id="26" name="Picture 25"/>
              <p:cNvPicPr>
                <a:picLocks noChangeAspect="1" noChangeArrowheads="1"/>
              </p:cNvPicPr>
              <p:nvPr/>
            </p:nvPicPr>
            <p:blipFill>
              <a:blip r:embed="rId12" cstate="print"/>
              <a:srcRect/>
              <a:stretch>
                <a:fillRect/>
              </a:stretch>
            </p:blipFill>
            <p:spPr bwMode="auto">
              <a:xfrm>
                <a:off x="7315200" y="3657600"/>
                <a:ext cx="450850" cy="711583"/>
              </a:xfrm>
              <a:prstGeom prst="rect">
                <a:avLst/>
              </a:prstGeom>
              <a:noFill/>
              <a:ln w="9525">
                <a:noFill/>
                <a:miter lim="800000"/>
                <a:headEnd/>
                <a:tailEnd/>
              </a:ln>
              <a:effectLst/>
            </p:spPr>
          </p:pic>
          <p:pic>
            <p:nvPicPr>
              <p:cNvPr id="27" name="Picture 26"/>
              <p:cNvPicPr>
                <a:picLocks noChangeAspect="1" noChangeArrowheads="1"/>
              </p:cNvPicPr>
              <p:nvPr/>
            </p:nvPicPr>
            <p:blipFill>
              <a:blip r:embed="rId13" cstate="print"/>
              <a:srcRect/>
              <a:stretch>
                <a:fillRect/>
              </a:stretch>
            </p:blipFill>
            <p:spPr bwMode="auto">
              <a:xfrm>
                <a:off x="6096000" y="4648200"/>
                <a:ext cx="396875" cy="381000"/>
              </a:xfrm>
              <a:prstGeom prst="rect">
                <a:avLst/>
              </a:prstGeom>
              <a:noFill/>
              <a:ln w="9525">
                <a:noFill/>
                <a:miter lim="800000"/>
                <a:headEnd/>
                <a:tailEnd/>
              </a:ln>
              <a:effectLst/>
            </p:spPr>
          </p:pic>
          <p:pic>
            <p:nvPicPr>
              <p:cNvPr id="28" name="Picture 27"/>
              <p:cNvPicPr>
                <a:picLocks noChangeAspect="1" noChangeArrowheads="1"/>
              </p:cNvPicPr>
              <p:nvPr/>
            </p:nvPicPr>
            <p:blipFill>
              <a:blip r:embed="rId14" cstate="print"/>
              <a:srcRect/>
              <a:stretch>
                <a:fillRect/>
              </a:stretch>
            </p:blipFill>
            <p:spPr bwMode="auto">
              <a:xfrm>
                <a:off x="6781800" y="4969864"/>
                <a:ext cx="457200" cy="313267"/>
              </a:xfrm>
              <a:prstGeom prst="rect">
                <a:avLst/>
              </a:prstGeom>
              <a:noFill/>
              <a:ln w="9525">
                <a:noFill/>
                <a:miter lim="800000"/>
                <a:headEnd/>
                <a:tailEnd/>
              </a:ln>
              <a:effectLst/>
            </p:spPr>
          </p:pic>
          <p:pic>
            <p:nvPicPr>
              <p:cNvPr id="29" name="Picture 28"/>
              <p:cNvPicPr>
                <a:picLocks noChangeAspect="1" noChangeArrowheads="1"/>
              </p:cNvPicPr>
              <p:nvPr/>
            </p:nvPicPr>
            <p:blipFill>
              <a:blip r:embed="rId15" cstate="print"/>
              <a:srcRect/>
              <a:stretch>
                <a:fillRect/>
              </a:stretch>
            </p:blipFill>
            <p:spPr bwMode="auto">
              <a:xfrm>
                <a:off x="7543800" y="4876800"/>
                <a:ext cx="428816" cy="603250"/>
              </a:xfrm>
              <a:prstGeom prst="rect">
                <a:avLst/>
              </a:prstGeom>
              <a:noFill/>
              <a:ln w="9525">
                <a:noFill/>
                <a:miter lim="800000"/>
                <a:headEnd/>
                <a:tailEnd/>
              </a:ln>
              <a:effectLst/>
            </p:spPr>
          </p:pic>
          <p:pic>
            <p:nvPicPr>
              <p:cNvPr id="30" name="Picture 29"/>
              <p:cNvPicPr>
                <a:picLocks noChangeAspect="1" noChangeArrowheads="1"/>
              </p:cNvPicPr>
              <p:nvPr/>
            </p:nvPicPr>
            <p:blipFill>
              <a:blip r:embed="rId16" cstate="print"/>
              <a:srcRect/>
              <a:stretch>
                <a:fillRect/>
              </a:stretch>
            </p:blipFill>
            <p:spPr bwMode="auto">
              <a:xfrm>
                <a:off x="6009106" y="5486400"/>
                <a:ext cx="389689" cy="419099"/>
              </a:xfrm>
              <a:prstGeom prst="rect">
                <a:avLst/>
              </a:prstGeom>
              <a:noFill/>
              <a:ln w="9525">
                <a:noFill/>
                <a:miter lim="800000"/>
                <a:headEnd/>
                <a:tailEnd/>
              </a:ln>
              <a:effectLst/>
            </p:spPr>
          </p:pic>
          <p:pic>
            <p:nvPicPr>
              <p:cNvPr id="31" name="Picture 30"/>
              <p:cNvPicPr>
                <a:picLocks noChangeAspect="1" noChangeArrowheads="1"/>
              </p:cNvPicPr>
              <p:nvPr/>
            </p:nvPicPr>
            <p:blipFill>
              <a:blip r:embed="rId17" cstate="print"/>
              <a:srcRect/>
              <a:stretch>
                <a:fillRect/>
              </a:stretch>
            </p:blipFill>
            <p:spPr bwMode="auto">
              <a:xfrm>
                <a:off x="6720164" y="5513615"/>
                <a:ext cx="442636" cy="330462"/>
              </a:xfrm>
              <a:prstGeom prst="rect">
                <a:avLst/>
              </a:prstGeom>
              <a:noFill/>
              <a:ln w="9525">
                <a:noFill/>
                <a:miter lim="800000"/>
                <a:headEnd/>
                <a:tailEnd/>
              </a:ln>
              <a:effectLst/>
            </p:spPr>
          </p:pic>
          <p:pic>
            <p:nvPicPr>
              <p:cNvPr id="32" name="Picture 31"/>
              <p:cNvPicPr>
                <a:picLocks noChangeAspect="1" noChangeArrowheads="1"/>
              </p:cNvPicPr>
              <p:nvPr/>
            </p:nvPicPr>
            <p:blipFill>
              <a:blip r:embed="rId18" cstate="print"/>
              <a:srcRect/>
              <a:stretch>
                <a:fillRect/>
              </a:stretch>
            </p:blipFill>
            <p:spPr bwMode="auto">
              <a:xfrm>
                <a:off x="7380515" y="5916072"/>
                <a:ext cx="419100" cy="488950"/>
              </a:xfrm>
              <a:prstGeom prst="rect">
                <a:avLst/>
              </a:prstGeom>
              <a:noFill/>
              <a:ln w="9525">
                <a:noFill/>
                <a:miter lim="800000"/>
                <a:headEnd/>
                <a:tailEnd/>
              </a:ln>
              <a:effectLst/>
            </p:spPr>
          </p:pic>
          <p:pic>
            <p:nvPicPr>
              <p:cNvPr id="33" name="Picture 32"/>
              <p:cNvPicPr>
                <a:picLocks noChangeAspect="1" noChangeArrowheads="1"/>
              </p:cNvPicPr>
              <p:nvPr/>
            </p:nvPicPr>
            <p:blipFill>
              <a:blip r:embed="rId19" cstate="print"/>
              <a:srcRect/>
              <a:stretch>
                <a:fillRect/>
              </a:stretch>
            </p:blipFill>
            <p:spPr bwMode="auto">
              <a:xfrm>
                <a:off x="6477000" y="6068454"/>
                <a:ext cx="440943" cy="393700"/>
              </a:xfrm>
              <a:prstGeom prst="rect">
                <a:avLst/>
              </a:prstGeom>
              <a:noFill/>
              <a:ln w="9525">
                <a:noFill/>
                <a:miter lim="800000"/>
                <a:headEnd/>
                <a:tailEnd/>
              </a:ln>
              <a:effectLst/>
            </p:spPr>
          </p:pic>
          <p:pic>
            <p:nvPicPr>
              <p:cNvPr id="34" name="Picture 33"/>
              <p:cNvPicPr>
                <a:picLocks noChangeAspect="1" noChangeArrowheads="1"/>
              </p:cNvPicPr>
              <p:nvPr/>
            </p:nvPicPr>
            <p:blipFill>
              <a:blip r:embed="rId20" cstate="print"/>
              <a:srcRect/>
              <a:stretch>
                <a:fillRect/>
              </a:stretch>
            </p:blipFill>
            <p:spPr bwMode="auto">
              <a:xfrm>
                <a:off x="5334000" y="5791200"/>
                <a:ext cx="412750" cy="412750"/>
              </a:xfrm>
              <a:prstGeom prst="rect">
                <a:avLst/>
              </a:prstGeom>
              <a:noFill/>
              <a:ln w="9525">
                <a:noFill/>
                <a:miter lim="800000"/>
                <a:headEnd/>
                <a:tailEnd/>
              </a:ln>
              <a:effectLst/>
            </p:spPr>
          </p:pic>
        </p:grpSp>
        <p:sp>
          <p:nvSpPr>
            <p:cNvPr id="20" name="Right Arrow 19"/>
            <p:cNvSpPr/>
            <p:nvPr/>
          </p:nvSpPr>
          <p:spPr>
            <a:xfrm>
              <a:off x="6477000" y="4953000"/>
              <a:ext cx="387178" cy="2445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p>
          </p:txBody>
        </p:sp>
      </p:grpSp>
      <p:sp>
        <p:nvSpPr>
          <p:cNvPr id="35" name="Text Box 4"/>
          <p:cNvSpPr txBox="1">
            <a:spLocks noChangeArrowheads="1"/>
          </p:cNvSpPr>
          <p:nvPr/>
        </p:nvSpPr>
        <p:spPr bwMode="auto">
          <a:xfrm>
            <a:off x="2209800" y="1905000"/>
            <a:ext cx="1066800" cy="457200"/>
          </a:xfrm>
          <a:prstGeom prst="rect">
            <a:avLst/>
          </a:prstGeom>
          <a:solidFill>
            <a:srgbClr val="DCF6D6"/>
          </a:solidFill>
          <a:ln w="28575">
            <a:solidFill>
              <a:srgbClr val="008000"/>
            </a:solidFill>
            <a:miter lim="800000"/>
            <a:headEnd/>
            <a:tailEnd/>
          </a:ln>
          <a:effectLst/>
        </p:spPr>
        <p:txBody>
          <a:bodyPr wrap="square">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ctr" fontAlgn="auto">
              <a:spcBef>
                <a:spcPct val="50000"/>
              </a:spcBef>
              <a:spcAft>
                <a:spcPts val="0"/>
              </a:spcAft>
              <a:defRPr/>
            </a:pPr>
            <a:r>
              <a:rPr lang="en-US" sz="2000" b="1" dirty="0">
                <a:solidFill>
                  <a:srgbClr val="000000"/>
                </a:solidFill>
                <a:effectLst>
                  <a:outerShdw blurRad="38100" dist="38100" dir="2700000" algn="tl">
                    <a:srgbClr val="FFFFFF"/>
                  </a:outerShdw>
                </a:effectLst>
                <a:latin typeface="+mn-lt"/>
                <a:cs typeface="+mn-cs"/>
              </a:rPr>
              <a:t>Object</a:t>
            </a:r>
          </a:p>
        </p:txBody>
      </p:sp>
      <p:sp>
        <p:nvSpPr>
          <p:cNvPr id="36" name="Text Box 18"/>
          <p:cNvSpPr txBox="1">
            <a:spLocks noChangeArrowheads="1"/>
          </p:cNvSpPr>
          <p:nvPr/>
        </p:nvSpPr>
        <p:spPr bwMode="auto">
          <a:xfrm>
            <a:off x="4419600" y="1912663"/>
            <a:ext cx="3657600" cy="457200"/>
          </a:xfrm>
          <a:prstGeom prst="rect">
            <a:avLst/>
          </a:prstGeom>
          <a:solidFill>
            <a:srgbClr val="DFCCAB"/>
          </a:solidFill>
          <a:ln w="28575">
            <a:solidFill>
              <a:srgbClr val="9A7966"/>
            </a:solidFill>
            <a:miter lim="800000"/>
            <a:headEnd/>
            <a:tailEnd/>
          </a:ln>
          <a:effectLst/>
        </p:spPr>
        <p:txBody>
          <a:bodyPr wrap="square">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pPr algn="ctr" fontAlgn="auto">
              <a:spcBef>
                <a:spcPct val="50000"/>
              </a:spcBef>
              <a:spcAft>
                <a:spcPts val="0"/>
              </a:spcAft>
              <a:defRPr/>
            </a:pPr>
            <a:r>
              <a:rPr lang="en-US" sz="2000" b="1" dirty="0">
                <a:solidFill>
                  <a:srgbClr val="000000"/>
                </a:solidFill>
                <a:effectLst>
                  <a:outerShdw blurRad="38100" dist="38100" dir="2700000" algn="tl">
                    <a:srgbClr val="FFFFFF"/>
                  </a:outerShdw>
                </a:effectLst>
                <a:latin typeface="+mn-lt"/>
                <a:cs typeface="+mn-cs"/>
              </a:rPr>
              <a:t>Bag of Visual ‘words’</a:t>
            </a:r>
          </a:p>
        </p:txBody>
      </p:sp>
      <p:sp>
        <p:nvSpPr>
          <p:cNvPr id="37" name="Line 19"/>
          <p:cNvSpPr>
            <a:spLocks noChangeShapeType="1"/>
          </p:cNvSpPr>
          <p:nvPr/>
        </p:nvSpPr>
        <p:spPr bwMode="auto">
          <a:xfrm>
            <a:off x="3276600" y="2133600"/>
            <a:ext cx="1143000" cy="0"/>
          </a:xfrm>
          <a:prstGeom prst="line">
            <a:avLst/>
          </a:prstGeom>
          <a:noFill/>
          <a:ln w="38100">
            <a:solidFill>
              <a:srgbClr val="333300"/>
            </a:solidFill>
            <a:round/>
            <a:headEnd/>
            <a:tailEnd type="triangle" w="lg" len="med"/>
          </a:ln>
          <a:extLst>
            <a:ext uri="{909E8E84-426E-40DD-AFC4-6F175D3DCCD1}">
              <a14:hiddenFill xmlns:a14="http://schemas.microsoft.com/office/drawing/2010/main">
                <a:noFill/>
              </a14:hiddenFill>
            </a:ext>
          </a:extLst>
        </p:spPr>
        <p:txBody>
          <a:bodyPr/>
          <a:ls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a:lstStyle>
          <a:p>
            <a:endParaRPr lang="en-US"/>
          </a:p>
        </p:txBody>
      </p:sp>
      <p:sp>
        <p:nvSpPr>
          <p:cNvPr id="38" name="Title 1"/>
          <p:cNvSpPr txBox="1">
            <a:spLocks/>
          </p:cNvSpPr>
          <p:nvPr/>
        </p:nvSpPr>
        <p:spPr bwMode="auto">
          <a:xfrm>
            <a:off x="685801" y="609601"/>
            <a:ext cx="776287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ctr" anchorCtr="0" compatLnSpc="1">
            <a:prstTxWarp prst="textNoShape">
              <a:avLst/>
            </a:prstTxWarp>
          </a:bodyPr>
          <a:lstStyle>
            <a:lvl1pPr algn="ctr" defTabSz="449263" rtl="0" fontAlgn="base">
              <a:spcBef>
                <a:spcPct val="0"/>
              </a:spcBef>
              <a:spcAft>
                <a:spcPct val="0"/>
              </a:spcAft>
              <a:buClr>
                <a:srgbClr val="000000"/>
              </a:buClr>
              <a:buSzPct val="100000"/>
              <a:buFont typeface="Times New Roman" pitchFamily="18" charset="0"/>
              <a:defRPr sz="4400">
                <a:solidFill>
                  <a:srgbClr val="000000"/>
                </a:solidFill>
                <a:latin typeface="ms trebuchet"/>
                <a:ea typeface="+mj-ea"/>
                <a:cs typeface="+mj-cs"/>
              </a:defRPr>
            </a:lvl1pPr>
            <a:lvl2pPr algn="ctr" defTabSz="449263" rtl="0" fontAlgn="base">
              <a:spcBef>
                <a:spcPct val="0"/>
              </a:spcBef>
              <a:spcAft>
                <a:spcPct val="0"/>
              </a:spcAft>
              <a:buClr>
                <a:srgbClr val="000000"/>
              </a:buClr>
              <a:buSzPct val="100000"/>
              <a:buFont typeface="Times New Roman" pitchFamily="18" charset="0"/>
              <a:defRPr sz="4400">
                <a:solidFill>
                  <a:srgbClr val="000000"/>
                </a:solidFill>
                <a:latin typeface="ms trebuchet"/>
                <a:ea typeface="DejaVu Sans" charset="0"/>
                <a:cs typeface="DejaVu Sans" charset="0"/>
              </a:defRPr>
            </a:lvl2pPr>
            <a:lvl3pPr algn="ctr" defTabSz="449263" rtl="0" fontAlgn="base">
              <a:spcBef>
                <a:spcPct val="0"/>
              </a:spcBef>
              <a:spcAft>
                <a:spcPct val="0"/>
              </a:spcAft>
              <a:buClr>
                <a:srgbClr val="000000"/>
              </a:buClr>
              <a:buSzPct val="100000"/>
              <a:buFont typeface="Times New Roman" pitchFamily="18" charset="0"/>
              <a:defRPr sz="4400">
                <a:solidFill>
                  <a:srgbClr val="000000"/>
                </a:solidFill>
                <a:latin typeface="ms trebuchet"/>
                <a:ea typeface="DejaVu Sans" charset="0"/>
                <a:cs typeface="DejaVu Sans" charset="0"/>
              </a:defRPr>
            </a:lvl3pPr>
            <a:lvl4pPr algn="ctr" defTabSz="449263" rtl="0" fontAlgn="base">
              <a:spcBef>
                <a:spcPct val="0"/>
              </a:spcBef>
              <a:spcAft>
                <a:spcPct val="0"/>
              </a:spcAft>
              <a:buClr>
                <a:srgbClr val="000000"/>
              </a:buClr>
              <a:buSzPct val="100000"/>
              <a:buFont typeface="Times New Roman" pitchFamily="18" charset="0"/>
              <a:defRPr sz="4400">
                <a:solidFill>
                  <a:srgbClr val="000000"/>
                </a:solidFill>
                <a:latin typeface="ms trebuchet"/>
                <a:ea typeface="DejaVu Sans" charset="0"/>
                <a:cs typeface="DejaVu Sans" charset="0"/>
              </a:defRPr>
            </a:lvl4pPr>
            <a:lvl5pPr algn="ctr" defTabSz="449263" rtl="0" fontAlgn="base">
              <a:spcBef>
                <a:spcPct val="0"/>
              </a:spcBef>
              <a:spcAft>
                <a:spcPct val="0"/>
              </a:spcAft>
              <a:buClr>
                <a:srgbClr val="000000"/>
              </a:buClr>
              <a:buSzPct val="100000"/>
              <a:buFont typeface="Times New Roman" pitchFamily="18" charset="0"/>
              <a:defRPr sz="4400">
                <a:solidFill>
                  <a:srgbClr val="000000"/>
                </a:solidFill>
                <a:latin typeface="ms trebuchet"/>
                <a:ea typeface="DejaVu Sans" charset="0"/>
                <a:cs typeface="DejaVu Sans" charset="0"/>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DejaVu Sans" charset="0"/>
                <a:cs typeface="DejaVu Sans" charset="0"/>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DejaVu Sans" charset="0"/>
                <a:cs typeface="DejaVu Sans" charset="0"/>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DejaVu Sans" charset="0"/>
                <a:cs typeface="DejaVu Sans" charset="0"/>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DejaVu Sans" charset="0"/>
                <a:cs typeface="DejaVu Sans" charset="0"/>
              </a:defRPr>
            </a:lvl9pPr>
          </a:lstStyle>
          <a:p>
            <a:r>
              <a:rPr lang="en-US" sz="4000" dirty="0">
                <a:latin typeface="Calisto MT" panose="02040603050505030304" pitchFamily="18" charset="0"/>
              </a:rPr>
              <a:t>Image</a:t>
            </a:r>
            <a:r>
              <a:rPr lang="en-US" sz="3600" dirty="0"/>
              <a:t> Representation</a:t>
            </a:r>
          </a:p>
        </p:txBody>
      </p:sp>
      <p:sp>
        <p:nvSpPr>
          <p:cNvPr id="2" name="Rectangle 1"/>
          <p:cNvSpPr/>
          <p:nvPr/>
        </p:nvSpPr>
        <p:spPr>
          <a:xfrm>
            <a:off x="1040003" y="6324600"/>
            <a:ext cx="5216172" cy="400110"/>
          </a:xfrm>
          <a:prstGeom prst="rect">
            <a:avLst/>
          </a:prstGeom>
        </p:spPr>
        <p:txBody>
          <a:bodyPr wrap="none">
            <a:spAutoFit/>
          </a:bodyPr>
          <a:lstStyle/>
          <a:p>
            <a:r>
              <a:rPr lang="en-US" sz="2000" i="1" dirty="0">
                <a:latin typeface="Calisto MT" panose="02040603050505030304" pitchFamily="18" charset="0"/>
              </a:rPr>
              <a:t> [Li-</a:t>
            </a:r>
            <a:r>
              <a:rPr lang="en-US" sz="2000" i="1" dirty="0" err="1">
                <a:latin typeface="Calisto MT" panose="02040603050505030304" pitchFamily="18" charset="0"/>
              </a:rPr>
              <a:t>Fei</a:t>
            </a:r>
            <a:r>
              <a:rPr lang="en-US" sz="2000" i="1" dirty="0">
                <a:latin typeface="Calisto MT" panose="02040603050505030304" pitchFamily="18" charset="0"/>
              </a:rPr>
              <a:t>-</a:t>
            </a:r>
            <a:r>
              <a:rPr lang="en-US" sz="2000" i="1" dirty="0" err="1">
                <a:latin typeface="Calisto MT" panose="02040603050505030304" pitchFamily="18" charset="0"/>
              </a:rPr>
              <a:t>Fei</a:t>
            </a:r>
            <a:r>
              <a:rPr lang="en-US" sz="2000" i="1" dirty="0">
                <a:latin typeface="Calisto MT" panose="02040603050505030304" pitchFamily="18" charset="0"/>
              </a:rPr>
              <a:t> et al Short Course Slides at ICCV 2005]</a:t>
            </a:r>
          </a:p>
        </p:txBody>
      </p:sp>
      <p:sp>
        <p:nvSpPr>
          <p:cNvPr id="5" name="Slide Number Placeholder 4"/>
          <p:cNvSpPr>
            <a:spLocks noGrp="1"/>
          </p:cNvSpPr>
          <p:nvPr>
            <p:ph type="sldNum" idx="12"/>
          </p:nvPr>
        </p:nvSpPr>
        <p:spPr/>
        <p:txBody>
          <a:bodyPr/>
          <a:lstStyle/>
          <a:p>
            <a:pPr>
              <a:defRPr/>
            </a:pPr>
            <a:fld id="{F18F2268-B079-480E-A0DC-E752F2384ABD}" type="slidenum">
              <a:rPr lang="en-US" smtClean="0"/>
              <a:pPr>
                <a:defRPr/>
              </a:pPr>
              <a:t>11</a:t>
            </a:fld>
            <a:endParaRPr lang="en-US"/>
          </a:p>
        </p:txBody>
      </p:sp>
    </p:spTree>
    <p:extLst>
      <p:ext uri="{BB962C8B-B14F-4D97-AF65-F5344CB8AC3E}">
        <p14:creationId xmlns:p14="http://schemas.microsoft.com/office/powerpoint/2010/main" val="4094518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685800" y="343765"/>
            <a:ext cx="7762875" cy="1133475"/>
          </a:xfrm>
        </p:spPr>
        <p:txBody>
          <a:bodyPr/>
          <a:lstStyle/>
          <a:p>
            <a:r>
              <a:rPr lang="en-US" sz="4000" dirty="0">
                <a:latin typeface="Calisto MT" panose="02040603050505030304" pitchFamily="18" charset="0"/>
              </a:rPr>
              <a:t>Bag of features: outline</a:t>
            </a:r>
          </a:p>
        </p:txBody>
      </p:sp>
      <p:sp>
        <p:nvSpPr>
          <p:cNvPr id="53251" name="Rectangle 3"/>
          <p:cNvSpPr>
            <a:spLocks noGrp="1" noChangeArrowheads="1"/>
          </p:cNvSpPr>
          <p:nvPr>
            <p:ph type="body" idx="1"/>
          </p:nvPr>
        </p:nvSpPr>
        <p:spPr>
          <a:xfrm>
            <a:off x="285584" y="2350037"/>
            <a:ext cx="8220075" cy="4516437"/>
          </a:xfrm>
        </p:spPr>
        <p:txBody>
          <a:bodyPr/>
          <a:lstStyle/>
          <a:p>
            <a:pPr marL="533400" indent="-533400">
              <a:buFontTx/>
              <a:buAutoNum type="arabicPeriod"/>
            </a:pPr>
            <a:r>
              <a:rPr lang="en-US" sz="2000" dirty="0">
                <a:latin typeface="Calisto MT" panose="02040603050505030304" pitchFamily="18" charset="0"/>
              </a:rPr>
              <a:t>Extract local features from images</a:t>
            </a:r>
          </a:p>
        </p:txBody>
      </p:sp>
      <p:grpSp>
        <p:nvGrpSpPr>
          <p:cNvPr id="53252" name="Group 54"/>
          <p:cNvGrpSpPr>
            <a:grpSpLocks/>
          </p:cNvGrpSpPr>
          <p:nvPr/>
        </p:nvGrpSpPr>
        <p:grpSpPr bwMode="auto">
          <a:xfrm>
            <a:off x="609600" y="3124200"/>
            <a:ext cx="1547813" cy="2000250"/>
            <a:chOff x="288" y="2928"/>
            <a:chExt cx="864" cy="1116"/>
          </a:xfrm>
        </p:grpSpPr>
        <p:pic>
          <p:nvPicPr>
            <p:cNvPr id="53269" name="Picture 55" descr="ermine"/>
            <p:cNvPicPr>
              <a:picLocks noChangeAspect="1" noChangeArrowheads="1"/>
            </p:cNvPicPr>
            <p:nvPr/>
          </p:nvPicPr>
          <p:blipFill>
            <a:blip r:embed="rId3">
              <a:extLst>
                <a:ext uri="{28A0092B-C50C-407E-A947-70E740481C1C}">
                  <a14:useLocalDpi xmlns:a14="http://schemas.microsoft.com/office/drawing/2010/main" val="0"/>
                </a:ext>
              </a:extLst>
            </a:blip>
            <a:srcRect l="49399" t="22293" r="38898" b="71706"/>
            <a:stretch>
              <a:fillRect/>
            </a:stretch>
          </p:blipFill>
          <p:spPr bwMode="auto">
            <a:xfrm>
              <a:off x="720" y="3216"/>
              <a:ext cx="288"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70" name="Picture 56" descr="ermine"/>
            <p:cNvPicPr>
              <a:picLocks noChangeAspect="1" noChangeArrowheads="1"/>
            </p:cNvPicPr>
            <p:nvPr/>
          </p:nvPicPr>
          <p:blipFill>
            <a:blip r:embed="rId3">
              <a:extLst>
                <a:ext uri="{28A0092B-C50C-407E-A947-70E740481C1C}">
                  <a14:useLocalDpi xmlns:a14="http://schemas.microsoft.com/office/drawing/2010/main" val="0"/>
                </a:ext>
              </a:extLst>
            </a:blip>
            <a:srcRect l="57591" t="4288" r="29535" b="88853"/>
            <a:stretch>
              <a:fillRect/>
            </a:stretch>
          </p:blipFill>
          <p:spPr bwMode="auto">
            <a:xfrm>
              <a:off x="864" y="3504"/>
              <a:ext cx="288"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71" name="Picture 57" descr="ermine"/>
            <p:cNvPicPr>
              <a:picLocks noChangeAspect="1" noChangeArrowheads="1"/>
            </p:cNvPicPr>
            <p:nvPr/>
          </p:nvPicPr>
          <p:blipFill>
            <a:blip r:embed="rId3">
              <a:extLst>
                <a:ext uri="{28A0092B-C50C-407E-A947-70E740481C1C}">
                  <a14:useLocalDpi xmlns:a14="http://schemas.microsoft.com/office/drawing/2010/main" val="0"/>
                </a:ext>
              </a:extLst>
            </a:blip>
            <a:srcRect l="58762" t="14577" r="31876" b="79422"/>
            <a:stretch>
              <a:fillRect/>
            </a:stretch>
          </p:blipFill>
          <p:spPr bwMode="auto">
            <a:xfrm>
              <a:off x="384" y="3504"/>
              <a:ext cx="28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72" name="Picture 58" descr="ermine"/>
            <p:cNvPicPr>
              <a:picLocks noChangeAspect="1" noChangeArrowheads="1"/>
            </p:cNvPicPr>
            <p:nvPr/>
          </p:nvPicPr>
          <p:blipFill>
            <a:blip r:embed="rId3">
              <a:extLst>
                <a:ext uri="{28A0092B-C50C-407E-A947-70E740481C1C}">
                  <a14:useLocalDpi xmlns:a14="http://schemas.microsoft.com/office/drawing/2010/main" val="0"/>
                </a:ext>
              </a:extLst>
            </a:blip>
            <a:srcRect l="58762" t="27437" r="31876" b="67418"/>
            <a:stretch>
              <a:fillRect/>
            </a:stretch>
          </p:blipFill>
          <p:spPr bwMode="auto">
            <a:xfrm>
              <a:off x="288" y="3216"/>
              <a:ext cx="288"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73" name="Picture 59" descr="ermine"/>
            <p:cNvPicPr>
              <a:picLocks noChangeAspect="1" noChangeArrowheads="1"/>
            </p:cNvPicPr>
            <p:nvPr/>
          </p:nvPicPr>
          <p:blipFill>
            <a:blip r:embed="rId3">
              <a:extLst>
                <a:ext uri="{28A0092B-C50C-407E-A947-70E740481C1C}">
                  <a14:useLocalDpi xmlns:a14="http://schemas.microsoft.com/office/drawing/2010/main" val="0"/>
                </a:ext>
              </a:extLst>
            </a:blip>
            <a:srcRect l="59932" t="23151" r="31876" b="71706"/>
            <a:stretch>
              <a:fillRect/>
            </a:stretch>
          </p:blipFill>
          <p:spPr bwMode="auto">
            <a:xfrm>
              <a:off x="624" y="2928"/>
              <a:ext cx="288"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74" name="Picture 60" descr="ermine"/>
            <p:cNvPicPr>
              <a:picLocks noChangeAspect="1" noChangeArrowheads="1"/>
            </p:cNvPicPr>
            <p:nvPr/>
          </p:nvPicPr>
          <p:blipFill>
            <a:blip r:embed="rId3">
              <a:extLst>
                <a:ext uri="{28A0092B-C50C-407E-A947-70E740481C1C}">
                  <a14:useLocalDpi xmlns:a14="http://schemas.microsoft.com/office/drawing/2010/main" val="0"/>
                </a:ext>
              </a:extLst>
            </a:blip>
            <a:srcRect l="50569" t="17148" r="37727" b="76851"/>
            <a:stretch>
              <a:fillRect/>
            </a:stretch>
          </p:blipFill>
          <p:spPr bwMode="auto">
            <a:xfrm>
              <a:off x="768" y="3792"/>
              <a:ext cx="36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3253" name="Group 61"/>
          <p:cNvGrpSpPr>
            <a:grpSpLocks/>
          </p:cNvGrpSpPr>
          <p:nvPr/>
        </p:nvGrpSpPr>
        <p:grpSpPr bwMode="auto">
          <a:xfrm>
            <a:off x="3352800" y="3276600"/>
            <a:ext cx="2078038" cy="1809750"/>
            <a:chOff x="2243" y="2924"/>
            <a:chExt cx="1309" cy="1140"/>
          </a:xfrm>
        </p:grpSpPr>
        <p:pic>
          <p:nvPicPr>
            <p:cNvPr id="53263" name="Picture 62" descr="bicyc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7500" t="75458"/>
            <a:stretch>
              <a:fillRect/>
            </a:stretch>
          </p:blipFill>
          <p:spPr bwMode="auto">
            <a:xfrm>
              <a:off x="2243" y="3456"/>
              <a:ext cx="493"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4" name="Picture 63" descr="bicyc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5001" t="49956" r="42499" b="16507"/>
            <a:stretch>
              <a:fillRect/>
            </a:stretch>
          </p:blipFill>
          <p:spPr bwMode="auto">
            <a:xfrm>
              <a:off x="3194" y="3556"/>
              <a:ext cx="358"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5" name="Picture 64" descr="bicycle"/>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3188" r="60001"/>
            <a:stretch>
              <a:fillRect/>
            </a:stretch>
          </p:blipFill>
          <p:spPr bwMode="auto">
            <a:xfrm>
              <a:off x="2490" y="2924"/>
              <a:ext cx="438" cy="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6" name="Picture 65" descr="bicycle"/>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2500" t="20612" r="22501" b="37468"/>
            <a:stretch>
              <a:fillRect/>
            </a:stretch>
          </p:blipFill>
          <p:spPr bwMode="auto">
            <a:xfrm>
              <a:off x="3029" y="3118"/>
              <a:ext cx="493"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7" name="Picture 66" descr="bicyc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0000" r="55000" b="54236"/>
            <a:stretch>
              <a:fillRect/>
            </a:stretch>
          </p:blipFill>
          <p:spPr bwMode="auto">
            <a:xfrm>
              <a:off x="2756" y="3556"/>
              <a:ext cx="325"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8" name="Picture 67" descr="violin"/>
            <p:cNvPicPr>
              <a:picLocks noChangeAspect="1" noChangeArrowheads="1"/>
            </p:cNvPicPr>
            <p:nvPr/>
          </p:nvPicPr>
          <p:blipFill>
            <a:blip r:embed="rId5">
              <a:extLst>
                <a:ext uri="{28A0092B-C50C-407E-A947-70E740481C1C}">
                  <a14:useLocalDpi xmlns:a14="http://schemas.microsoft.com/office/drawing/2010/main" val="0"/>
                </a:ext>
              </a:extLst>
            </a:blip>
            <a:srcRect l="35715" t="2991" r="21428" b="71085"/>
            <a:stretch>
              <a:fillRect/>
            </a:stretch>
          </p:blipFill>
          <p:spPr bwMode="auto">
            <a:xfrm>
              <a:off x="3198" y="3698"/>
              <a:ext cx="253"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3254" name="Group 68"/>
          <p:cNvGrpSpPr>
            <a:grpSpLocks/>
          </p:cNvGrpSpPr>
          <p:nvPr/>
        </p:nvGrpSpPr>
        <p:grpSpPr bwMode="auto">
          <a:xfrm>
            <a:off x="6738938" y="3260725"/>
            <a:ext cx="2024062" cy="1704975"/>
            <a:chOff x="4416" y="3072"/>
            <a:chExt cx="1035" cy="872"/>
          </a:xfrm>
        </p:grpSpPr>
        <p:pic>
          <p:nvPicPr>
            <p:cNvPr id="53258" name="Picture 69" descr="violin"/>
            <p:cNvPicPr>
              <a:picLocks noChangeAspect="1" noChangeArrowheads="1"/>
            </p:cNvPicPr>
            <p:nvPr/>
          </p:nvPicPr>
          <p:blipFill>
            <a:blip r:embed="rId5">
              <a:extLst>
                <a:ext uri="{28A0092B-C50C-407E-A947-70E740481C1C}">
                  <a14:useLocalDpi xmlns:a14="http://schemas.microsoft.com/office/drawing/2010/main" val="0"/>
                </a:ext>
              </a:extLst>
            </a:blip>
            <a:srcRect t="26286" b="52684"/>
            <a:stretch>
              <a:fillRect/>
            </a:stretch>
          </p:blipFill>
          <p:spPr bwMode="auto">
            <a:xfrm>
              <a:off x="4752" y="3600"/>
              <a:ext cx="377" cy="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9" name="Picture 70" descr="violin"/>
            <p:cNvPicPr>
              <a:picLocks noChangeAspect="1" noChangeArrowheads="1"/>
            </p:cNvPicPr>
            <p:nvPr/>
          </p:nvPicPr>
          <p:blipFill>
            <a:blip r:embed="rId5" cstate="print">
              <a:extLst>
                <a:ext uri="{28A0092B-C50C-407E-A947-70E740481C1C}">
                  <a14:useLocalDpi xmlns:a14="http://schemas.microsoft.com/office/drawing/2010/main" val="0"/>
                </a:ext>
              </a:extLst>
            </a:blip>
            <a:srcRect t="50055" b="26286"/>
            <a:stretch>
              <a:fillRect/>
            </a:stretch>
          </p:blipFill>
          <p:spPr bwMode="auto">
            <a:xfrm>
              <a:off x="5040" y="3360"/>
              <a:ext cx="41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0" name="Picture 71" descr="violin"/>
            <p:cNvPicPr>
              <a:picLocks noChangeAspect="1" noChangeArrowheads="1"/>
            </p:cNvPicPr>
            <p:nvPr/>
          </p:nvPicPr>
          <p:blipFill>
            <a:blip r:embed="rId5">
              <a:extLst>
                <a:ext uri="{28A0092B-C50C-407E-A947-70E740481C1C}">
                  <a14:useLocalDpi xmlns:a14="http://schemas.microsoft.com/office/drawing/2010/main" val="0"/>
                </a:ext>
              </a:extLst>
            </a:blip>
            <a:srcRect t="76233"/>
            <a:stretch>
              <a:fillRect/>
            </a:stretch>
          </p:blipFill>
          <p:spPr bwMode="auto">
            <a:xfrm>
              <a:off x="4560" y="3408"/>
              <a:ext cx="446"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1" name="Picture 72" descr="violin"/>
            <p:cNvPicPr>
              <a:picLocks noChangeAspect="1" noChangeArrowheads="1"/>
            </p:cNvPicPr>
            <p:nvPr/>
          </p:nvPicPr>
          <p:blipFill>
            <a:blip r:embed="rId5">
              <a:extLst>
                <a:ext uri="{28A0092B-C50C-407E-A947-70E740481C1C}">
                  <a14:useLocalDpi xmlns:a14="http://schemas.microsoft.com/office/drawing/2010/main" val="0"/>
                </a:ext>
              </a:extLst>
            </a:blip>
            <a:srcRect l="56544" t="49945" r="-523" b="18510"/>
            <a:stretch>
              <a:fillRect/>
            </a:stretch>
          </p:blipFill>
          <p:spPr bwMode="auto">
            <a:xfrm>
              <a:off x="4416" y="3456"/>
              <a:ext cx="211"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2" name="Picture 73" descr="violin"/>
            <p:cNvPicPr>
              <a:picLocks noChangeAspect="1" noChangeArrowheads="1"/>
            </p:cNvPicPr>
            <p:nvPr/>
          </p:nvPicPr>
          <p:blipFill>
            <a:blip r:embed="rId5">
              <a:extLst>
                <a:ext uri="{28A0092B-C50C-407E-A947-70E740481C1C}">
                  <a14:useLocalDpi xmlns:a14="http://schemas.microsoft.com/office/drawing/2010/main" val="0"/>
                </a:ext>
              </a:extLst>
            </a:blip>
            <a:srcRect t="31544" b="47426"/>
            <a:stretch>
              <a:fillRect/>
            </a:stretch>
          </p:blipFill>
          <p:spPr bwMode="auto">
            <a:xfrm>
              <a:off x="4608" y="3072"/>
              <a:ext cx="480"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3255" name="Rectangle 74"/>
          <p:cNvSpPr>
            <a:spLocks noChangeArrowheads="1"/>
          </p:cNvSpPr>
          <p:nvPr/>
        </p:nvSpPr>
        <p:spPr bwMode="auto">
          <a:xfrm>
            <a:off x="304800" y="2971800"/>
            <a:ext cx="2133600" cy="2362200"/>
          </a:xfrm>
          <a:prstGeom prst="rect">
            <a:avLst/>
          </a:prstGeom>
          <a:noFill/>
          <a:ln w="38100">
            <a:solidFill>
              <a:srgbClr val="864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sz="2400">
              <a:solidFill>
                <a:srgbClr val="000000"/>
              </a:solidFill>
              <a:latin typeface="Arial" charset="0"/>
            </a:endParaRPr>
          </a:p>
        </p:txBody>
      </p:sp>
      <p:sp>
        <p:nvSpPr>
          <p:cNvPr id="53256" name="Rectangle 75"/>
          <p:cNvSpPr>
            <a:spLocks noChangeArrowheads="1"/>
          </p:cNvSpPr>
          <p:nvPr/>
        </p:nvSpPr>
        <p:spPr bwMode="auto">
          <a:xfrm>
            <a:off x="3200400" y="2971800"/>
            <a:ext cx="2438400" cy="2362200"/>
          </a:xfrm>
          <a:prstGeom prst="rect">
            <a:avLst/>
          </a:prstGeom>
          <a:noFill/>
          <a:ln w="38100">
            <a:solidFill>
              <a:srgbClr val="864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sz="2400">
              <a:solidFill>
                <a:srgbClr val="000000"/>
              </a:solidFill>
              <a:latin typeface="Arial" charset="0"/>
            </a:endParaRPr>
          </a:p>
        </p:txBody>
      </p:sp>
      <p:sp>
        <p:nvSpPr>
          <p:cNvPr id="53257" name="Rectangle 76"/>
          <p:cNvSpPr>
            <a:spLocks noChangeArrowheads="1"/>
          </p:cNvSpPr>
          <p:nvPr/>
        </p:nvSpPr>
        <p:spPr bwMode="auto">
          <a:xfrm>
            <a:off x="6400800" y="2971800"/>
            <a:ext cx="2438400" cy="2362200"/>
          </a:xfrm>
          <a:prstGeom prst="rect">
            <a:avLst/>
          </a:prstGeom>
          <a:noFill/>
          <a:ln w="38100">
            <a:solidFill>
              <a:srgbClr val="864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sz="2400">
              <a:solidFill>
                <a:srgbClr val="000000"/>
              </a:solidFill>
              <a:latin typeface="Arial" charset="0"/>
            </a:endParaRPr>
          </a:p>
        </p:txBody>
      </p:sp>
      <p:sp>
        <p:nvSpPr>
          <p:cNvPr id="3" name="Slide Number Placeholder 2"/>
          <p:cNvSpPr>
            <a:spLocks noGrp="1"/>
          </p:cNvSpPr>
          <p:nvPr>
            <p:ph type="sldNum" idx="12"/>
          </p:nvPr>
        </p:nvSpPr>
        <p:spPr/>
        <p:txBody>
          <a:bodyPr/>
          <a:lstStyle/>
          <a:p>
            <a:pPr>
              <a:defRPr/>
            </a:pPr>
            <a:fld id="{F18F2268-B079-480E-A0DC-E752F2384ABD}" type="slidenum">
              <a:rPr lang="en-US" smtClean="0"/>
              <a:pPr>
                <a:defRPr/>
              </a:pPr>
              <a:t>12</a:t>
            </a:fld>
            <a:endParaRPr lang="en-US"/>
          </a:p>
        </p:txBody>
      </p:sp>
    </p:spTree>
    <p:extLst>
      <p:ext uri="{BB962C8B-B14F-4D97-AF65-F5344CB8AC3E}">
        <p14:creationId xmlns:p14="http://schemas.microsoft.com/office/powerpoint/2010/main" val="487925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61962" y="290016"/>
            <a:ext cx="7762875" cy="1133475"/>
          </a:xfrm>
        </p:spPr>
        <p:txBody>
          <a:bodyPr/>
          <a:lstStyle/>
          <a:p>
            <a:r>
              <a:rPr lang="en-US" sz="4000" dirty="0">
                <a:latin typeface="Calisto MT" panose="02040603050505030304" pitchFamily="18" charset="0"/>
              </a:rPr>
              <a:t>Bag of features: outline</a:t>
            </a:r>
          </a:p>
        </p:txBody>
      </p:sp>
      <p:sp>
        <p:nvSpPr>
          <p:cNvPr id="54275" name="Rectangle 3"/>
          <p:cNvSpPr>
            <a:spLocks noGrp="1" noChangeArrowheads="1"/>
          </p:cNvSpPr>
          <p:nvPr>
            <p:ph type="body" idx="1"/>
          </p:nvPr>
        </p:nvSpPr>
        <p:spPr/>
        <p:txBody>
          <a:bodyPr/>
          <a:lstStyle/>
          <a:p>
            <a:pPr marL="533400" indent="-533400">
              <a:buFontTx/>
              <a:buAutoNum type="arabicPeriod"/>
            </a:pPr>
            <a:r>
              <a:rPr lang="en-US" sz="2000" dirty="0">
                <a:latin typeface="Calisto MT" panose="02040603050505030304" pitchFamily="18" charset="0"/>
              </a:rPr>
              <a:t>Extract local features from images</a:t>
            </a:r>
          </a:p>
          <a:p>
            <a:pPr marL="533400" indent="-533400">
              <a:buFontTx/>
              <a:buAutoNum type="arabicPeriod"/>
            </a:pPr>
            <a:r>
              <a:rPr lang="en-US" sz="2000" dirty="0">
                <a:latin typeface="Calisto MT" panose="02040603050505030304" pitchFamily="18" charset="0"/>
              </a:rPr>
              <a:t>Learn “visual vocabulary”</a:t>
            </a:r>
          </a:p>
          <a:p>
            <a:pPr marL="533400" indent="-533400"/>
            <a:endParaRPr lang="en-US" sz="2000" dirty="0">
              <a:latin typeface="Calisto MT" panose="02040603050505030304" pitchFamily="18" charset="0"/>
            </a:endParaRPr>
          </a:p>
        </p:txBody>
      </p:sp>
      <p:grpSp>
        <p:nvGrpSpPr>
          <p:cNvPr id="54276" name="Group 4"/>
          <p:cNvGrpSpPr>
            <a:grpSpLocks/>
          </p:cNvGrpSpPr>
          <p:nvPr/>
        </p:nvGrpSpPr>
        <p:grpSpPr bwMode="auto">
          <a:xfrm>
            <a:off x="1828800" y="3373438"/>
            <a:ext cx="5029200" cy="817562"/>
            <a:chOff x="96" y="96"/>
            <a:chExt cx="5616" cy="912"/>
          </a:xfrm>
        </p:grpSpPr>
        <p:sp>
          <p:nvSpPr>
            <p:cNvPr id="54277" name="Rectangle 5"/>
            <p:cNvSpPr>
              <a:spLocks noChangeArrowheads="1"/>
            </p:cNvSpPr>
            <p:nvPr/>
          </p:nvSpPr>
          <p:spPr bwMode="auto">
            <a:xfrm>
              <a:off x="96" y="96"/>
              <a:ext cx="5616" cy="912"/>
            </a:xfrm>
            <a:prstGeom prst="rect">
              <a:avLst/>
            </a:prstGeom>
            <a:solidFill>
              <a:srgbClr val="FFE4C9"/>
            </a:solidFill>
            <a:ln w="38100">
              <a:solidFill>
                <a:srgbClr val="864300"/>
              </a:solidFill>
              <a:miter lim="800000"/>
              <a:headEnd/>
              <a:tailEnd/>
            </a:ln>
          </p:spPr>
          <p:txBody>
            <a:bodyPr wrap="none" anchor="ctr"/>
            <a:lstStyle/>
            <a:p>
              <a:pPr eaLnBrk="0" hangingPunct="0"/>
              <a:endParaRPr lang="en-US" sz="2400">
                <a:solidFill>
                  <a:srgbClr val="000000"/>
                </a:solidFill>
                <a:latin typeface="Arial" charset="0"/>
              </a:endParaRPr>
            </a:p>
          </p:txBody>
        </p:sp>
        <p:pic>
          <p:nvPicPr>
            <p:cNvPr id="54278" name="Picture 6" descr="ermine"/>
            <p:cNvPicPr>
              <a:picLocks noChangeAspect="1" noChangeArrowheads="1"/>
            </p:cNvPicPr>
            <p:nvPr/>
          </p:nvPicPr>
          <p:blipFill>
            <a:blip r:embed="rId3" cstate="print">
              <a:extLst>
                <a:ext uri="{28A0092B-C50C-407E-A947-70E740481C1C}">
                  <a14:useLocalDpi xmlns:a14="http://schemas.microsoft.com/office/drawing/2010/main" val="0"/>
                </a:ext>
              </a:extLst>
            </a:blip>
            <a:srcRect l="49399" t="22293" r="38898" b="71706"/>
            <a:stretch>
              <a:fillRect/>
            </a:stretch>
          </p:blipFill>
          <p:spPr bwMode="auto">
            <a:xfrm>
              <a:off x="240" y="624"/>
              <a:ext cx="38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7" descr="ermine"/>
            <p:cNvPicPr>
              <a:picLocks noChangeAspect="1" noChangeArrowheads="1"/>
            </p:cNvPicPr>
            <p:nvPr/>
          </p:nvPicPr>
          <p:blipFill>
            <a:blip r:embed="rId3" cstate="print">
              <a:extLst>
                <a:ext uri="{28A0092B-C50C-407E-A947-70E740481C1C}">
                  <a14:useLocalDpi xmlns:a14="http://schemas.microsoft.com/office/drawing/2010/main" val="0"/>
                </a:ext>
              </a:extLst>
            </a:blip>
            <a:srcRect l="57591" t="4288" r="29535" b="88853"/>
            <a:stretch>
              <a:fillRect/>
            </a:stretch>
          </p:blipFill>
          <p:spPr bwMode="auto">
            <a:xfrm>
              <a:off x="4800" y="576"/>
              <a:ext cx="384"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0" name="Picture 8" descr="ermine"/>
            <p:cNvPicPr>
              <a:picLocks noChangeAspect="1" noChangeArrowheads="1"/>
            </p:cNvPicPr>
            <p:nvPr/>
          </p:nvPicPr>
          <p:blipFill>
            <a:blip r:embed="rId3">
              <a:extLst>
                <a:ext uri="{28A0092B-C50C-407E-A947-70E740481C1C}">
                  <a14:useLocalDpi xmlns:a14="http://schemas.microsoft.com/office/drawing/2010/main" val="0"/>
                </a:ext>
              </a:extLst>
            </a:blip>
            <a:srcRect l="58762" t="14577" r="31876" b="79422"/>
            <a:stretch>
              <a:fillRect/>
            </a:stretch>
          </p:blipFill>
          <p:spPr bwMode="auto">
            <a:xfrm>
              <a:off x="240" y="192"/>
              <a:ext cx="38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1" name="Picture 9" descr="ermine"/>
            <p:cNvPicPr>
              <a:picLocks noChangeAspect="1" noChangeArrowheads="1"/>
            </p:cNvPicPr>
            <p:nvPr/>
          </p:nvPicPr>
          <p:blipFill>
            <a:blip r:embed="rId3">
              <a:extLst>
                <a:ext uri="{28A0092B-C50C-407E-A947-70E740481C1C}">
                  <a14:useLocalDpi xmlns:a14="http://schemas.microsoft.com/office/drawing/2010/main" val="0"/>
                </a:ext>
              </a:extLst>
            </a:blip>
            <a:srcRect l="58762" t="27437" r="31876" b="67418"/>
            <a:stretch>
              <a:fillRect/>
            </a:stretch>
          </p:blipFill>
          <p:spPr bwMode="auto">
            <a:xfrm>
              <a:off x="3600" y="576"/>
              <a:ext cx="3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2" name="Picture 10" descr="ermine"/>
            <p:cNvPicPr>
              <a:picLocks noChangeAspect="1" noChangeArrowheads="1"/>
            </p:cNvPicPr>
            <p:nvPr/>
          </p:nvPicPr>
          <p:blipFill>
            <a:blip r:embed="rId3">
              <a:extLst>
                <a:ext uri="{28A0092B-C50C-407E-A947-70E740481C1C}">
                  <a14:useLocalDpi xmlns:a14="http://schemas.microsoft.com/office/drawing/2010/main" val="0"/>
                </a:ext>
              </a:extLst>
            </a:blip>
            <a:srcRect l="59932" t="23151" r="31876" b="71706"/>
            <a:stretch>
              <a:fillRect/>
            </a:stretch>
          </p:blipFill>
          <p:spPr bwMode="auto">
            <a:xfrm>
              <a:off x="1104" y="247"/>
              <a:ext cx="384" cy="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3" name="Picture 11" descr="ermine"/>
            <p:cNvPicPr>
              <a:picLocks noChangeAspect="1" noChangeArrowheads="1"/>
            </p:cNvPicPr>
            <p:nvPr/>
          </p:nvPicPr>
          <p:blipFill>
            <a:blip r:embed="rId3">
              <a:extLst>
                <a:ext uri="{28A0092B-C50C-407E-A947-70E740481C1C}">
                  <a14:useLocalDpi xmlns:a14="http://schemas.microsoft.com/office/drawing/2010/main" val="0"/>
                </a:ext>
              </a:extLst>
            </a:blip>
            <a:srcRect l="50569" t="17148" r="37727" b="76851"/>
            <a:stretch>
              <a:fillRect/>
            </a:stretch>
          </p:blipFill>
          <p:spPr bwMode="auto">
            <a:xfrm>
              <a:off x="2640" y="240"/>
              <a:ext cx="48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4" name="Picture 12" descr="bicycle"/>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67500" t="75458"/>
            <a:stretch>
              <a:fillRect/>
            </a:stretch>
          </p:blipFill>
          <p:spPr bwMode="auto">
            <a:xfrm>
              <a:off x="1104" y="672"/>
              <a:ext cx="432"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5" name="Picture 13" descr="bicycle"/>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5001" t="49956" r="42499" b="16507"/>
            <a:stretch>
              <a:fillRect/>
            </a:stretch>
          </p:blipFill>
          <p:spPr bwMode="auto">
            <a:xfrm>
              <a:off x="5328" y="576"/>
              <a:ext cx="314"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6" name="Picture 14" descr="bicycle"/>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0000" r="55000" b="54236"/>
            <a:stretch>
              <a:fillRect/>
            </a:stretch>
          </p:blipFill>
          <p:spPr bwMode="auto">
            <a:xfrm>
              <a:off x="4512" y="240"/>
              <a:ext cx="285"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7" name="Picture 15" descr="bicycle"/>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3188" r="60001"/>
            <a:stretch>
              <a:fillRect/>
            </a:stretch>
          </p:blipFill>
          <p:spPr bwMode="auto">
            <a:xfrm>
              <a:off x="2160" y="242"/>
              <a:ext cx="384" cy="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8" name="Picture 16" descr="bicycle"/>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2500" t="20612" r="22501" b="37468"/>
            <a:stretch>
              <a:fillRect/>
            </a:stretch>
          </p:blipFill>
          <p:spPr bwMode="auto">
            <a:xfrm>
              <a:off x="3600" y="240"/>
              <a:ext cx="43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9" name="Picture 17" descr="violin"/>
            <p:cNvPicPr>
              <a:picLocks noChangeAspect="1" noChangeArrowheads="1"/>
            </p:cNvPicPr>
            <p:nvPr/>
          </p:nvPicPr>
          <p:blipFill>
            <a:blip r:embed="rId5" cstate="print">
              <a:extLst>
                <a:ext uri="{28A0092B-C50C-407E-A947-70E740481C1C}">
                  <a14:useLocalDpi xmlns:a14="http://schemas.microsoft.com/office/drawing/2010/main" val="0"/>
                </a:ext>
              </a:extLst>
            </a:blip>
            <a:srcRect l="35715" t="2991" r="21428" b="71085"/>
            <a:stretch>
              <a:fillRect/>
            </a:stretch>
          </p:blipFill>
          <p:spPr bwMode="auto">
            <a:xfrm>
              <a:off x="3198" y="288"/>
              <a:ext cx="354"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0" name="Picture 18" descr="violin"/>
            <p:cNvPicPr>
              <a:picLocks noChangeAspect="1" noChangeArrowheads="1"/>
            </p:cNvPicPr>
            <p:nvPr/>
          </p:nvPicPr>
          <p:blipFill>
            <a:blip r:embed="rId5">
              <a:extLst>
                <a:ext uri="{28A0092B-C50C-407E-A947-70E740481C1C}">
                  <a14:useLocalDpi xmlns:a14="http://schemas.microsoft.com/office/drawing/2010/main" val="0"/>
                </a:ext>
              </a:extLst>
            </a:blip>
            <a:srcRect t="26286" b="52684"/>
            <a:stretch>
              <a:fillRect/>
            </a:stretch>
          </p:blipFill>
          <p:spPr bwMode="auto">
            <a:xfrm>
              <a:off x="4080" y="288"/>
              <a:ext cx="528"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1" name="Picture 19" descr="violin"/>
            <p:cNvPicPr>
              <a:picLocks noChangeAspect="1" noChangeArrowheads="1"/>
            </p:cNvPicPr>
            <p:nvPr/>
          </p:nvPicPr>
          <p:blipFill>
            <a:blip r:embed="rId5" cstate="print">
              <a:extLst>
                <a:ext uri="{28A0092B-C50C-407E-A947-70E740481C1C}">
                  <a14:useLocalDpi xmlns:a14="http://schemas.microsoft.com/office/drawing/2010/main" val="0"/>
                </a:ext>
              </a:extLst>
            </a:blip>
            <a:srcRect t="50055" b="26286"/>
            <a:stretch>
              <a:fillRect/>
            </a:stretch>
          </p:blipFill>
          <p:spPr bwMode="auto">
            <a:xfrm>
              <a:off x="1584" y="384"/>
              <a:ext cx="576"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2" name="Picture 20" descr="violin"/>
            <p:cNvPicPr>
              <a:picLocks noChangeAspect="1" noChangeArrowheads="1"/>
            </p:cNvPicPr>
            <p:nvPr/>
          </p:nvPicPr>
          <p:blipFill>
            <a:blip r:embed="rId5" cstate="print">
              <a:extLst>
                <a:ext uri="{28A0092B-C50C-407E-A947-70E740481C1C}">
                  <a14:useLocalDpi xmlns:a14="http://schemas.microsoft.com/office/drawing/2010/main" val="0"/>
                </a:ext>
              </a:extLst>
            </a:blip>
            <a:srcRect t="76233"/>
            <a:stretch>
              <a:fillRect/>
            </a:stretch>
          </p:blipFill>
          <p:spPr bwMode="auto">
            <a:xfrm>
              <a:off x="2400" y="672"/>
              <a:ext cx="624"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3" name="Picture 21" descr="violin"/>
            <p:cNvPicPr>
              <a:picLocks noChangeAspect="1" noChangeArrowheads="1"/>
            </p:cNvPicPr>
            <p:nvPr/>
          </p:nvPicPr>
          <p:blipFill>
            <a:blip r:embed="rId5" cstate="print">
              <a:extLst>
                <a:ext uri="{28A0092B-C50C-407E-A947-70E740481C1C}">
                  <a14:useLocalDpi xmlns:a14="http://schemas.microsoft.com/office/drawing/2010/main" val="0"/>
                </a:ext>
              </a:extLst>
            </a:blip>
            <a:srcRect l="56544" t="49945" r="-523" b="18510"/>
            <a:stretch>
              <a:fillRect/>
            </a:stretch>
          </p:blipFill>
          <p:spPr bwMode="auto">
            <a:xfrm>
              <a:off x="720" y="336"/>
              <a:ext cx="296" cy="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4" name="Picture 22" descr="violin"/>
            <p:cNvPicPr>
              <a:picLocks noChangeAspect="1" noChangeArrowheads="1"/>
            </p:cNvPicPr>
            <p:nvPr/>
          </p:nvPicPr>
          <p:blipFill>
            <a:blip r:embed="rId5" cstate="print">
              <a:extLst>
                <a:ext uri="{28A0092B-C50C-407E-A947-70E740481C1C}">
                  <a14:useLocalDpi xmlns:a14="http://schemas.microsoft.com/office/drawing/2010/main" val="0"/>
                </a:ext>
              </a:extLst>
            </a:blip>
            <a:srcRect t="31544" b="47426"/>
            <a:stretch>
              <a:fillRect/>
            </a:stretch>
          </p:blipFill>
          <p:spPr bwMode="auto">
            <a:xfrm>
              <a:off x="4896" y="190"/>
              <a:ext cx="672"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Slide Number Placeholder 2"/>
          <p:cNvSpPr>
            <a:spLocks noGrp="1"/>
          </p:cNvSpPr>
          <p:nvPr>
            <p:ph type="sldNum" idx="12"/>
          </p:nvPr>
        </p:nvSpPr>
        <p:spPr/>
        <p:txBody>
          <a:bodyPr/>
          <a:lstStyle/>
          <a:p>
            <a:pPr>
              <a:defRPr/>
            </a:pPr>
            <a:fld id="{F18F2268-B079-480E-A0DC-E752F2384ABD}" type="slidenum">
              <a:rPr lang="en-US" smtClean="0"/>
              <a:pPr>
                <a:defRPr/>
              </a:pPr>
              <a:t>13</a:t>
            </a:fld>
            <a:endParaRPr lang="en-US"/>
          </a:p>
        </p:txBody>
      </p:sp>
    </p:spTree>
    <p:extLst>
      <p:ext uri="{BB962C8B-B14F-4D97-AF65-F5344CB8AC3E}">
        <p14:creationId xmlns:p14="http://schemas.microsoft.com/office/powerpoint/2010/main" val="26562675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510995" y="457200"/>
            <a:ext cx="7762875" cy="1133475"/>
          </a:xfrm>
        </p:spPr>
        <p:txBody>
          <a:bodyPr/>
          <a:lstStyle/>
          <a:p>
            <a:r>
              <a:rPr lang="en-US" sz="4000" dirty="0">
                <a:latin typeface="Calisto MT" panose="02040603050505030304" pitchFamily="18" charset="0"/>
              </a:rPr>
              <a:t>Bag of features: outline</a:t>
            </a:r>
          </a:p>
        </p:txBody>
      </p:sp>
      <p:sp>
        <p:nvSpPr>
          <p:cNvPr id="56323" name="Rectangle 3"/>
          <p:cNvSpPr>
            <a:spLocks noGrp="1" noChangeArrowheads="1"/>
          </p:cNvSpPr>
          <p:nvPr>
            <p:ph type="body" idx="1"/>
          </p:nvPr>
        </p:nvSpPr>
        <p:spPr>
          <a:xfrm>
            <a:off x="381000" y="1688718"/>
            <a:ext cx="8220075" cy="2159000"/>
          </a:xfrm>
        </p:spPr>
        <p:txBody>
          <a:bodyPr/>
          <a:lstStyle/>
          <a:p>
            <a:pPr marL="533400" indent="-533400">
              <a:buFontTx/>
              <a:buAutoNum type="arabicPeriod"/>
            </a:pPr>
            <a:r>
              <a:rPr lang="en-US" sz="2000" dirty="0">
                <a:latin typeface="Calisto MT" panose="02040603050505030304" pitchFamily="18" charset="0"/>
              </a:rPr>
              <a:t>Extract local features from images</a:t>
            </a:r>
          </a:p>
          <a:p>
            <a:pPr marL="533400" indent="-533400">
              <a:buFontTx/>
              <a:buAutoNum type="arabicPeriod"/>
            </a:pPr>
            <a:r>
              <a:rPr lang="en-US" sz="2000" dirty="0">
                <a:latin typeface="Calisto MT" panose="02040603050505030304" pitchFamily="18" charset="0"/>
              </a:rPr>
              <a:t>Learn “visual vocabulary”</a:t>
            </a:r>
          </a:p>
          <a:p>
            <a:pPr marL="533400" indent="-533400">
              <a:buFontTx/>
              <a:buAutoNum type="arabicPeriod"/>
            </a:pPr>
            <a:r>
              <a:rPr lang="en-US" sz="2000" dirty="0">
                <a:latin typeface="Calisto MT" panose="02040603050505030304" pitchFamily="18" charset="0"/>
              </a:rPr>
              <a:t>Quantize local features using visual vocabulary </a:t>
            </a:r>
          </a:p>
          <a:p>
            <a:pPr marL="533400" indent="-533400">
              <a:buFontTx/>
              <a:buAutoNum type="arabicPeriod"/>
            </a:pPr>
            <a:r>
              <a:rPr lang="en-US" sz="2000" dirty="0">
                <a:latin typeface="Calisto MT" panose="02040603050505030304" pitchFamily="18" charset="0"/>
              </a:rPr>
              <a:t>Represent images by frequencies of </a:t>
            </a:r>
            <a:br>
              <a:rPr lang="en-US" sz="2000" dirty="0">
                <a:latin typeface="Calisto MT" panose="02040603050505030304" pitchFamily="18" charset="0"/>
              </a:rPr>
            </a:br>
            <a:r>
              <a:rPr lang="en-US" sz="2000" dirty="0">
                <a:latin typeface="Calisto MT" panose="02040603050505030304" pitchFamily="18" charset="0"/>
              </a:rPr>
              <a:t>“visual words” </a:t>
            </a:r>
          </a:p>
        </p:txBody>
      </p:sp>
      <p:grpSp>
        <p:nvGrpSpPr>
          <p:cNvPr id="3" name="Group 2"/>
          <p:cNvGrpSpPr/>
          <p:nvPr/>
        </p:nvGrpSpPr>
        <p:grpSpPr>
          <a:xfrm>
            <a:off x="533400" y="4189412"/>
            <a:ext cx="7924800" cy="2135188"/>
            <a:chOff x="304800" y="3886200"/>
            <a:chExt cx="8763000" cy="2209800"/>
          </a:xfrm>
        </p:grpSpPr>
        <p:grpSp>
          <p:nvGrpSpPr>
            <p:cNvPr id="2" name="Group 4"/>
            <p:cNvGrpSpPr>
              <a:grpSpLocks/>
            </p:cNvGrpSpPr>
            <p:nvPr/>
          </p:nvGrpSpPr>
          <p:grpSpPr bwMode="auto">
            <a:xfrm>
              <a:off x="304800" y="3886200"/>
              <a:ext cx="8763000" cy="2209800"/>
              <a:chOff x="144" y="1776"/>
              <a:chExt cx="5520" cy="1392"/>
            </a:xfrm>
          </p:grpSpPr>
          <p:sp>
            <p:nvSpPr>
              <p:cNvPr id="56328" name="Rectangle 5"/>
              <p:cNvSpPr>
                <a:spLocks noChangeArrowheads="1"/>
              </p:cNvSpPr>
              <p:nvPr/>
            </p:nvSpPr>
            <p:spPr bwMode="auto">
              <a:xfrm>
                <a:off x="4944" y="1776"/>
                <a:ext cx="96" cy="1129"/>
              </a:xfrm>
              <a:prstGeom prst="rect">
                <a:avLst/>
              </a:prstGeom>
              <a:solidFill>
                <a:srgbClr val="B32727"/>
              </a:solidFill>
              <a:ln w="12700">
                <a:solidFill>
                  <a:schemeClr val="tx1"/>
                </a:solidFill>
                <a:miter lim="800000"/>
                <a:headEnd/>
                <a:tailEnd/>
              </a:ln>
            </p:spPr>
            <p:txBody>
              <a:bodyPr wrap="none" anchor="ctr"/>
              <a:lstStyle/>
              <a:p>
                <a:pPr eaLnBrk="0" hangingPunct="0"/>
                <a:endParaRPr lang="en-US" sz="2400">
                  <a:solidFill>
                    <a:srgbClr val="000000"/>
                  </a:solidFill>
                  <a:latin typeface="Arial" charset="0"/>
                </a:endParaRPr>
              </a:p>
            </p:txBody>
          </p:sp>
          <p:sp>
            <p:nvSpPr>
              <p:cNvPr id="56329" name="Rectangle 6"/>
              <p:cNvSpPr>
                <a:spLocks noChangeArrowheads="1"/>
              </p:cNvSpPr>
              <p:nvPr/>
            </p:nvSpPr>
            <p:spPr bwMode="auto">
              <a:xfrm>
                <a:off x="4320" y="2736"/>
                <a:ext cx="96" cy="169"/>
              </a:xfrm>
              <a:prstGeom prst="rect">
                <a:avLst/>
              </a:prstGeom>
              <a:solidFill>
                <a:srgbClr val="B32727"/>
              </a:solidFill>
              <a:ln w="12700">
                <a:solidFill>
                  <a:schemeClr val="tx1"/>
                </a:solidFill>
                <a:miter lim="800000"/>
                <a:headEnd/>
                <a:tailEnd/>
              </a:ln>
            </p:spPr>
            <p:txBody>
              <a:bodyPr wrap="none" anchor="ctr"/>
              <a:lstStyle/>
              <a:p>
                <a:pPr eaLnBrk="0" hangingPunct="0"/>
                <a:endParaRPr lang="en-US" sz="2400">
                  <a:solidFill>
                    <a:srgbClr val="000000"/>
                  </a:solidFill>
                  <a:latin typeface="Arial" charset="0"/>
                </a:endParaRPr>
              </a:p>
            </p:txBody>
          </p:sp>
          <p:sp>
            <p:nvSpPr>
              <p:cNvPr id="56330" name="Rectangle 7"/>
              <p:cNvSpPr>
                <a:spLocks noChangeArrowheads="1"/>
              </p:cNvSpPr>
              <p:nvPr/>
            </p:nvSpPr>
            <p:spPr bwMode="auto">
              <a:xfrm>
                <a:off x="4608" y="2592"/>
                <a:ext cx="96" cy="313"/>
              </a:xfrm>
              <a:prstGeom prst="rect">
                <a:avLst/>
              </a:prstGeom>
              <a:solidFill>
                <a:srgbClr val="B32727"/>
              </a:solidFill>
              <a:ln w="12700">
                <a:solidFill>
                  <a:schemeClr val="tx1"/>
                </a:solidFill>
                <a:miter lim="800000"/>
                <a:headEnd/>
                <a:tailEnd/>
              </a:ln>
            </p:spPr>
            <p:txBody>
              <a:bodyPr wrap="none" anchor="ctr"/>
              <a:lstStyle/>
              <a:p>
                <a:pPr eaLnBrk="0" hangingPunct="0"/>
                <a:endParaRPr lang="en-US" sz="2400">
                  <a:solidFill>
                    <a:srgbClr val="000000"/>
                  </a:solidFill>
                  <a:latin typeface="Arial" charset="0"/>
                </a:endParaRPr>
              </a:p>
            </p:txBody>
          </p:sp>
          <p:sp>
            <p:nvSpPr>
              <p:cNvPr id="56331" name="Rectangle 8"/>
              <p:cNvSpPr>
                <a:spLocks noChangeArrowheads="1"/>
              </p:cNvSpPr>
              <p:nvPr/>
            </p:nvSpPr>
            <p:spPr bwMode="auto">
              <a:xfrm>
                <a:off x="5328" y="2736"/>
                <a:ext cx="96" cy="169"/>
              </a:xfrm>
              <a:prstGeom prst="rect">
                <a:avLst/>
              </a:prstGeom>
              <a:solidFill>
                <a:srgbClr val="B32727"/>
              </a:solidFill>
              <a:ln w="12700">
                <a:solidFill>
                  <a:schemeClr val="tx1"/>
                </a:solidFill>
                <a:miter lim="800000"/>
                <a:headEnd/>
                <a:tailEnd/>
              </a:ln>
            </p:spPr>
            <p:txBody>
              <a:bodyPr wrap="none" anchor="ctr"/>
              <a:lstStyle/>
              <a:p>
                <a:pPr eaLnBrk="0" hangingPunct="0"/>
                <a:endParaRPr lang="en-US" sz="2400">
                  <a:solidFill>
                    <a:srgbClr val="000000"/>
                  </a:solidFill>
                  <a:latin typeface="Arial" charset="0"/>
                </a:endParaRPr>
              </a:p>
            </p:txBody>
          </p:sp>
          <p:sp>
            <p:nvSpPr>
              <p:cNvPr id="56332" name="Rectangle 9"/>
              <p:cNvSpPr>
                <a:spLocks noChangeArrowheads="1"/>
              </p:cNvSpPr>
              <p:nvPr/>
            </p:nvSpPr>
            <p:spPr bwMode="auto">
              <a:xfrm>
                <a:off x="2976" y="2832"/>
                <a:ext cx="96" cy="96"/>
              </a:xfrm>
              <a:prstGeom prst="rect">
                <a:avLst/>
              </a:prstGeom>
              <a:solidFill>
                <a:srgbClr val="FFFF00"/>
              </a:solidFill>
              <a:ln w="12700">
                <a:solidFill>
                  <a:schemeClr val="tx1"/>
                </a:solidFill>
                <a:miter lim="800000"/>
                <a:headEnd/>
                <a:tailEnd/>
              </a:ln>
            </p:spPr>
            <p:txBody>
              <a:bodyPr wrap="none" anchor="ctr"/>
              <a:lstStyle/>
              <a:p>
                <a:pPr eaLnBrk="0" hangingPunct="0"/>
                <a:endParaRPr lang="en-US" sz="2400">
                  <a:solidFill>
                    <a:srgbClr val="000000"/>
                  </a:solidFill>
                  <a:latin typeface="Arial" charset="0"/>
                </a:endParaRPr>
              </a:p>
            </p:txBody>
          </p:sp>
          <p:sp>
            <p:nvSpPr>
              <p:cNvPr id="56333" name="Rectangle 10"/>
              <p:cNvSpPr>
                <a:spLocks noChangeArrowheads="1"/>
              </p:cNvSpPr>
              <p:nvPr/>
            </p:nvSpPr>
            <p:spPr bwMode="auto">
              <a:xfrm>
                <a:off x="2400" y="2208"/>
                <a:ext cx="96" cy="720"/>
              </a:xfrm>
              <a:prstGeom prst="rect">
                <a:avLst/>
              </a:prstGeom>
              <a:solidFill>
                <a:srgbClr val="FFFF00"/>
              </a:solidFill>
              <a:ln w="12700">
                <a:solidFill>
                  <a:schemeClr val="tx1"/>
                </a:solidFill>
                <a:miter lim="800000"/>
                <a:headEnd/>
                <a:tailEnd/>
              </a:ln>
            </p:spPr>
            <p:txBody>
              <a:bodyPr wrap="none" anchor="ctr"/>
              <a:lstStyle/>
              <a:p>
                <a:pPr eaLnBrk="0" hangingPunct="0"/>
                <a:endParaRPr lang="en-US" sz="2400">
                  <a:solidFill>
                    <a:srgbClr val="000000"/>
                  </a:solidFill>
                  <a:latin typeface="Arial" charset="0"/>
                </a:endParaRPr>
              </a:p>
            </p:txBody>
          </p:sp>
          <p:sp>
            <p:nvSpPr>
              <p:cNvPr id="56334" name="Rectangle 11"/>
              <p:cNvSpPr>
                <a:spLocks noChangeArrowheads="1"/>
              </p:cNvSpPr>
              <p:nvPr/>
            </p:nvSpPr>
            <p:spPr bwMode="auto">
              <a:xfrm>
                <a:off x="2688" y="2832"/>
                <a:ext cx="96" cy="96"/>
              </a:xfrm>
              <a:prstGeom prst="rect">
                <a:avLst/>
              </a:prstGeom>
              <a:solidFill>
                <a:srgbClr val="FFFF00"/>
              </a:solidFill>
              <a:ln w="12700">
                <a:solidFill>
                  <a:schemeClr val="tx1"/>
                </a:solidFill>
                <a:miter lim="800000"/>
                <a:headEnd/>
                <a:tailEnd/>
              </a:ln>
            </p:spPr>
            <p:txBody>
              <a:bodyPr wrap="none" anchor="ctr"/>
              <a:lstStyle/>
              <a:p>
                <a:pPr eaLnBrk="0" hangingPunct="0"/>
                <a:endParaRPr lang="en-US" sz="2400">
                  <a:solidFill>
                    <a:srgbClr val="000000"/>
                  </a:solidFill>
                  <a:latin typeface="Arial" charset="0"/>
                </a:endParaRPr>
              </a:p>
            </p:txBody>
          </p:sp>
          <p:sp>
            <p:nvSpPr>
              <p:cNvPr id="56335" name="Rectangle 12"/>
              <p:cNvSpPr>
                <a:spLocks noChangeArrowheads="1"/>
              </p:cNvSpPr>
              <p:nvPr/>
            </p:nvSpPr>
            <p:spPr bwMode="auto">
              <a:xfrm>
                <a:off x="3408" y="2880"/>
                <a:ext cx="96" cy="48"/>
              </a:xfrm>
              <a:prstGeom prst="rect">
                <a:avLst/>
              </a:prstGeom>
              <a:solidFill>
                <a:srgbClr val="FFFF00"/>
              </a:solidFill>
              <a:ln w="12700">
                <a:solidFill>
                  <a:schemeClr val="tx1"/>
                </a:solidFill>
                <a:miter lim="800000"/>
                <a:headEnd/>
                <a:tailEnd/>
              </a:ln>
            </p:spPr>
            <p:txBody>
              <a:bodyPr wrap="none" anchor="ctr"/>
              <a:lstStyle/>
              <a:p>
                <a:pPr eaLnBrk="0" hangingPunct="0"/>
                <a:endParaRPr lang="en-US" sz="2400">
                  <a:solidFill>
                    <a:srgbClr val="000000"/>
                  </a:solidFill>
                  <a:latin typeface="Arial" charset="0"/>
                </a:endParaRPr>
              </a:p>
            </p:txBody>
          </p:sp>
          <p:sp>
            <p:nvSpPr>
              <p:cNvPr id="56336" name="Rectangle 13"/>
              <p:cNvSpPr>
                <a:spLocks noChangeArrowheads="1"/>
              </p:cNvSpPr>
              <p:nvPr/>
            </p:nvSpPr>
            <p:spPr bwMode="auto">
              <a:xfrm>
                <a:off x="960" y="2809"/>
                <a:ext cx="96" cy="96"/>
              </a:xfrm>
              <a:prstGeom prst="rect">
                <a:avLst/>
              </a:prstGeom>
              <a:solidFill>
                <a:srgbClr val="B1EBA3"/>
              </a:solidFill>
              <a:ln w="12700">
                <a:solidFill>
                  <a:srgbClr val="5D483D"/>
                </a:solidFill>
                <a:miter lim="800000"/>
                <a:headEnd/>
                <a:tailEnd/>
              </a:ln>
            </p:spPr>
            <p:txBody>
              <a:bodyPr wrap="none" anchor="ctr"/>
              <a:lstStyle/>
              <a:p>
                <a:pPr eaLnBrk="0" hangingPunct="0"/>
                <a:endParaRPr lang="en-US" sz="2400">
                  <a:solidFill>
                    <a:srgbClr val="000000"/>
                  </a:solidFill>
                  <a:latin typeface="Arial" charset="0"/>
                </a:endParaRPr>
              </a:p>
            </p:txBody>
          </p:sp>
          <p:sp>
            <p:nvSpPr>
              <p:cNvPr id="56337" name="Rectangle 14"/>
              <p:cNvSpPr>
                <a:spLocks noChangeArrowheads="1"/>
              </p:cNvSpPr>
              <p:nvPr/>
            </p:nvSpPr>
            <p:spPr bwMode="auto">
              <a:xfrm>
                <a:off x="384" y="2809"/>
                <a:ext cx="96" cy="96"/>
              </a:xfrm>
              <a:prstGeom prst="rect">
                <a:avLst/>
              </a:prstGeom>
              <a:solidFill>
                <a:srgbClr val="B1EBA3"/>
              </a:solidFill>
              <a:ln w="12700">
                <a:solidFill>
                  <a:srgbClr val="5D483D"/>
                </a:solidFill>
                <a:miter lim="800000"/>
                <a:headEnd/>
                <a:tailEnd/>
              </a:ln>
            </p:spPr>
            <p:txBody>
              <a:bodyPr wrap="none" anchor="ctr"/>
              <a:lstStyle/>
              <a:p>
                <a:pPr eaLnBrk="0" hangingPunct="0"/>
                <a:endParaRPr lang="en-US" sz="2400">
                  <a:solidFill>
                    <a:srgbClr val="000000"/>
                  </a:solidFill>
                  <a:latin typeface="Arial" charset="0"/>
                </a:endParaRPr>
              </a:p>
            </p:txBody>
          </p:sp>
          <p:sp>
            <p:nvSpPr>
              <p:cNvPr id="56338" name="Rectangle 15"/>
              <p:cNvSpPr>
                <a:spLocks noChangeArrowheads="1"/>
              </p:cNvSpPr>
              <p:nvPr/>
            </p:nvSpPr>
            <p:spPr bwMode="auto">
              <a:xfrm>
                <a:off x="672" y="1897"/>
                <a:ext cx="96" cy="1008"/>
              </a:xfrm>
              <a:prstGeom prst="rect">
                <a:avLst/>
              </a:prstGeom>
              <a:solidFill>
                <a:srgbClr val="B1EBA3"/>
              </a:solidFill>
              <a:ln w="12700">
                <a:solidFill>
                  <a:srgbClr val="5D483D"/>
                </a:solidFill>
                <a:miter lim="800000"/>
                <a:headEnd/>
                <a:tailEnd/>
              </a:ln>
            </p:spPr>
            <p:txBody>
              <a:bodyPr wrap="none" anchor="ctr"/>
              <a:lstStyle/>
              <a:p>
                <a:pPr eaLnBrk="0" hangingPunct="0"/>
                <a:endParaRPr lang="en-US" sz="2400">
                  <a:solidFill>
                    <a:srgbClr val="000000"/>
                  </a:solidFill>
                  <a:latin typeface="Arial" charset="0"/>
                </a:endParaRPr>
              </a:p>
            </p:txBody>
          </p:sp>
          <p:sp>
            <p:nvSpPr>
              <p:cNvPr id="56339" name="Rectangle 16"/>
              <p:cNvSpPr>
                <a:spLocks noChangeArrowheads="1"/>
              </p:cNvSpPr>
              <p:nvPr/>
            </p:nvSpPr>
            <p:spPr bwMode="auto">
              <a:xfrm>
                <a:off x="1392" y="2185"/>
                <a:ext cx="96" cy="720"/>
              </a:xfrm>
              <a:prstGeom prst="rect">
                <a:avLst/>
              </a:prstGeom>
              <a:solidFill>
                <a:srgbClr val="B1EBA3"/>
              </a:solidFill>
              <a:ln w="12700">
                <a:solidFill>
                  <a:srgbClr val="5D483D"/>
                </a:solidFill>
                <a:miter lim="800000"/>
                <a:headEnd/>
                <a:tailEnd/>
              </a:ln>
            </p:spPr>
            <p:txBody>
              <a:bodyPr wrap="none" anchor="ctr"/>
              <a:lstStyle/>
              <a:p>
                <a:pPr eaLnBrk="0" hangingPunct="0"/>
                <a:endParaRPr lang="en-US" sz="2400">
                  <a:solidFill>
                    <a:srgbClr val="000000"/>
                  </a:solidFill>
                  <a:latin typeface="Arial" charset="0"/>
                </a:endParaRPr>
              </a:p>
            </p:txBody>
          </p:sp>
          <p:sp>
            <p:nvSpPr>
              <p:cNvPr id="56340" name="Line 17"/>
              <p:cNvSpPr>
                <a:spLocks noChangeShapeType="1"/>
              </p:cNvSpPr>
              <p:nvPr/>
            </p:nvSpPr>
            <p:spPr bwMode="auto">
              <a:xfrm>
                <a:off x="144" y="2905"/>
                <a:ext cx="1584" cy="0"/>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56341" name="Line 18"/>
              <p:cNvSpPr>
                <a:spLocks noChangeShapeType="1"/>
              </p:cNvSpPr>
              <p:nvPr/>
            </p:nvSpPr>
            <p:spPr bwMode="auto">
              <a:xfrm flipV="1">
                <a:off x="144" y="1801"/>
                <a:ext cx="0" cy="1104"/>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endParaRPr lang="en-US"/>
              </a:p>
            </p:txBody>
          </p:sp>
          <p:pic>
            <p:nvPicPr>
              <p:cNvPr id="56342" name="Picture 19" descr="ermine"/>
              <p:cNvPicPr>
                <a:picLocks noChangeAspect="1" noChangeArrowheads="1"/>
              </p:cNvPicPr>
              <p:nvPr/>
            </p:nvPicPr>
            <p:blipFill>
              <a:blip r:embed="rId3" cstate="print">
                <a:extLst>
                  <a:ext uri="{28A0092B-C50C-407E-A947-70E740481C1C}">
                    <a14:useLocalDpi xmlns:a14="http://schemas.microsoft.com/office/drawing/2010/main" val="0"/>
                  </a:ext>
                </a:extLst>
              </a:blip>
              <a:srcRect l="50569" t="17148" r="37727" b="76851"/>
              <a:stretch>
                <a:fillRect/>
              </a:stretch>
            </p:blipFill>
            <p:spPr bwMode="auto">
              <a:xfrm>
                <a:off x="1296" y="296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3" name="Picture 20" descr="bicycle"/>
              <p:cNvPicPr>
                <a:picLocks noChangeAspect="1" noChangeArrowheads="1"/>
              </p:cNvPicPr>
              <p:nvPr/>
            </p:nvPicPr>
            <p:blipFill>
              <a:blip r:embed="rId4" cstate="print">
                <a:extLst>
                  <a:ext uri="{28A0092B-C50C-407E-A947-70E740481C1C}">
                    <a14:useLocalDpi xmlns:a14="http://schemas.microsoft.com/office/drawing/2010/main" val="0"/>
                  </a:ext>
                </a:extLst>
              </a:blip>
              <a:srcRect l="20000" r="55000" b="54236"/>
              <a:stretch>
                <a:fillRect/>
              </a:stretch>
            </p:blipFill>
            <p:spPr bwMode="auto">
              <a:xfrm>
                <a:off x="288" y="2953"/>
                <a:ext cx="19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4" name="Picture 21" descr="ermine"/>
              <p:cNvPicPr>
                <a:picLocks noChangeAspect="1" noChangeArrowheads="1"/>
              </p:cNvPicPr>
              <p:nvPr/>
            </p:nvPicPr>
            <p:blipFill>
              <a:blip r:embed="rId3" cstate="print">
                <a:extLst>
                  <a:ext uri="{28A0092B-C50C-407E-A947-70E740481C1C}">
                    <a14:useLocalDpi xmlns:a14="http://schemas.microsoft.com/office/drawing/2010/main" val="0"/>
                  </a:ext>
                </a:extLst>
              </a:blip>
              <a:srcRect l="49399" t="22293" r="38898" b="71706"/>
              <a:stretch>
                <a:fillRect/>
              </a:stretch>
            </p:blipFill>
            <p:spPr bwMode="auto">
              <a:xfrm>
                <a:off x="576" y="295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45" name="Line 22"/>
              <p:cNvSpPr>
                <a:spLocks noChangeShapeType="1"/>
              </p:cNvSpPr>
              <p:nvPr/>
            </p:nvSpPr>
            <p:spPr bwMode="auto">
              <a:xfrm>
                <a:off x="4080" y="2905"/>
                <a:ext cx="1584" cy="0"/>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56346" name="Line 23"/>
              <p:cNvSpPr>
                <a:spLocks noChangeShapeType="1"/>
              </p:cNvSpPr>
              <p:nvPr/>
            </p:nvSpPr>
            <p:spPr bwMode="auto">
              <a:xfrm flipV="1">
                <a:off x="4080" y="1801"/>
                <a:ext cx="0" cy="1104"/>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56347" name="Line 24"/>
              <p:cNvSpPr>
                <a:spLocks noChangeShapeType="1"/>
              </p:cNvSpPr>
              <p:nvPr/>
            </p:nvSpPr>
            <p:spPr bwMode="auto">
              <a:xfrm>
                <a:off x="2160" y="2928"/>
                <a:ext cx="1584" cy="0"/>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56348" name="Line 25"/>
              <p:cNvSpPr>
                <a:spLocks noChangeShapeType="1"/>
              </p:cNvSpPr>
              <p:nvPr/>
            </p:nvSpPr>
            <p:spPr bwMode="auto">
              <a:xfrm flipV="1">
                <a:off x="2160" y="1824"/>
                <a:ext cx="0" cy="1104"/>
              </a:xfrm>
              <a:prstGeom prst="line">
                <a:avLst/>
              </a:prstGeom>
              <a:noFill/>
              <a:ln w="38100">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endParaRPr lang="en-US"/>
              </a:p>
            </p:txBody>
          </p:sp>
          <p:pic>
            <p:nvPicPr>
              <p:cNvPr id="56349" name="Picture 26" descr="violin"/>
              <p:cNvPicPr>
                <a:picLocks noChangeAspect="1" noChangeArrowheads="1"/>
              </p:cNvPicPr>
              <p:nvPr/>
            </p:nvPicPr>
            <p:blipFill>
              <a:blip r:embed="rId5" cstate="print">
                <a:extLst>
                  <a:ext uri="{28A0092B-C50C-407E-A947-70E740481C1C}">
                    <a14:useLocalDpi xmlns:a14="http://schemas.microsoft.com/office/drawing/2010/main" val="0"/>
                  </a:ext>
                </a:extLst>
              </a:blip>
              <a:srcRect t="76233"/>
              <a:stretch>
                <a:fillRect/>
              </a:stretch>
            </p:blipFill>
            <p:spPr bwMode="auto">
              <a:xfrm>
                <a:off x="864" y="2976"/>
                <a:ext cx="33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50" name="Picture 27" descr="ermine"/>
              <p:cNvPicPr>
                <a:picLocks noChangeAspect="1" noChangeArrowheads="1"/>
              </p:cNvPicPr>
              <p:nvPr/>
            </p:nvPicPr>
            <p:blipFill>
              <a:blip r:embed="rId3" cstate="print">
                <a:extLst>
                  <a:ext uri="{28A0092B-C50C-407E-A947-70E740481C1C}">
                    <a14:useLocalDpi xmlns:a14="http://schemas.microsoft.com/office/drawing/2010/main" val="0"/>
                  </a:ext>
                </a:extLst>
              </a:blip>
              <a:srcRect l="50569" t="17148" r="37727" b="76851"/>
              <a:stretch>
                <a:fillRect/>
              </a:stretch>
            </p:blipFill>
            <p:spPr bwMode="auto">
              <a:xfrm>
                <a:off x="3360" y="296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51" name="Picture 28" descr="bicycle"/>
              <p:cNvPicPr>
                <a:picLocks noChangeAspect="1" noChangeArrowheads="1"/>
              </p:cNvPicPr>
              <p:nvPr/>
            </p:nvPicPr>
            <p:blipFill>
              <a:blip r:embed="rId4" cstate="print">
                <a:extLst>
                  <a:ext uri="{28A0092B-C50C-407E-A947-70E740481C1C}">
                    <a14:useLocalDpi xmlns:a14="http://schemas.microsoft.com/office/drawing/2010/main" val="0"/>
                  </a:ext>
                </a:extLst>
              </a:blip>
              <a:srcRect l="20000" r="55000" b="54236"/>
              <a:stretch>
                <a:fillRect/>
              </a:stretch>
            </p:blipFill>
            <p:spPr bwMode="auto">
              <a:xfrm>
                <a:off x="2304" y="2953"/>
                <a:ext cx="19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52" name="Picture 29" descr="ermine"/>
              <p:cNvPicPr>
                <a:picLocks noChangeAspect="1" noChangeArrowheads="1"/>
              </p:cNvPicPr>
              <p:nvPr/>
            </p:nvPicPr>
            <p:blipFill>
              <a:blip r:embed="rId3" cstate="print">
                <a:extLst>
                  <a:ext uri="{28A0092B-C50C-407E-A947-70E740481C1C}">
                    <a14:useLocalDpi xmlns:a14="http://schemas.microsoft.com/office/drawing/2010/main" val="0"/>
                  </a:ext>
                </a:extLst>
              </a:blip>
              <a:srcRect l="49399" t="22293" r="38898" b="71706"/>
              <a:stretch>
                <a:fillRect/>
              </a:stretch>
            </p:blipFill>
            <p:spPr bwMode="auto">
              <a:xfrm>
                <a:off x="2592" y="2976"/>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53" name="Picture 30" descr="violin"/>
              <p:cNvPicPr>
                <a:picLocks noChangeAspect="1" noChangeArrowheads="1"/>
              </p:cNvPicPr>
              <p:nvPr/>
            </p:nvPicPr>
            <p:blipFill>
              <a:blip r:embed="rId5" cstate="print">
                <a:extLst>
                  <a:ext uri="{28A0092B-C50C-407E-A947-70E740481C1C}">
                    <a14:useLocalDpi xmlns:a14="http://schemas.microsoft.com/office/drawing/2010/main" val="0"/>
                  </a:ext>
                </a:extLst>
              </a:blip>
              <a:srcRect t="76233"/>
              <a:stretch>
                <a:fillRect/>
              </a:stretch>
            </p:blipFill>
            <p:spPr bwMode="auto">
              <a:xfrm>
                <a:off x="2832" y="2976"/>
                <a:ext cx="33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54" name="Picture 31" descr="ermine"/>
              <p:cNvPicPr>
                <a:picLocks noChangeAspect="1" noChangeArrowheads="1"/>
              </p:cNvPicPr>
              <p:nvPr/>
            </p:nvPicPr>
            <p:blipFill>
              <a:blip r:embed="rId3" cstate="print">
                <a:extLst>
                  <a:ext uri="{28A0092B-C50C-407E-A947-70E740481C1C}">
                    <a14:useLocalDpi xmlns:a14="http://schemas.microsoft.com/office/drawing/2010/main" val="0"/>
                  </a:ext>
                </a:extLst>
              </a:blip>
              <a:srcRect l="50569" t="17148" r="37727" b="76851"/>
              <a:stretch>
                <a:fillRect/>
              </a:stretch>
            </p:blipFill>
            <p:spPr bwMode="auto">
              <a:xfrm>
                <a:off x="5280" y="296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55" name="Picture 32" descr="bicycle"/>
              <p:cNvPicPr>
                <a:picLocks noChangeAspect="1" noChangeArrowheads="1"/>
              </p:cNvPicPr>
              <p:nvPr/>
            </p:nvPicPr>
            <p:blipFill>
              <a:blip r:embed="rId4" cstate="print">
                <a:extLst>
                  <a:ext uri="{28A0092B-C50C-407E-A947-70E740481C1C}">
                    <a14:useLocalDpi xmlns:a14="http://schemas.microsoft.com/office/drawing/2010/main" val="0"/>
                  </a:ext>
                </a:extLst>
              </a:blip>
              <a:srcRect l="20000" r="55000" b="54236"/>
              <a:stretch>
                <a:fillRect/>
              </a:stretch>
            </p:blipFill>
            <p:spPr bwMode="auto">
              <a:xfrm>
                <a:off x="4224" y="2953"/>
                <a:ext cx="19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56" name="Picture 33" descr="ermine"/>
              <p:cNvPicPr>
                <a:picLocks noChangeAspect="1" noChangeArrowheads="1"/>
              </p:cNvPicPr>
              <p:nvPr/>
            </p:nvPicPr>
            <p:blipFill>
              <a:blip r:embed="rId3" cstate="print">
                <a:extLst>
                  <a:ext uri="{28A0092B-C50C-407E-A947-70E740481C1C}">
                    <a14:useLocalDpi xmlns:a14="http://schemas.microsoft.com/office/drawing/2010/main" val="0"/>
                  </a:ext>
                </a:extLst>
              </a:blip>
              <a:srcRect l="49399" t="22293" r="38898" b="71706"/>
              <a:stretch>
                <a:fillRect/>
              </a:stretch>
            </p:blipFill>
            <p:spPr bwMode="auto">
              <a:xfrm>
                <a:off x="4560" y="2953"/>
                <a:ext cx="24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57" name="Picture 34" descr="violin"/>
              <p:cNvPicPr>
                <a:picLocks noChangeAspect="1" noChangeArrowheads="1"/>
              </p:cNvPicPr>
              <p:nvPr/>
            </p:nvPicPr>
            <p:blipFill>
              <a:blip r:embed="rId5" cstate="print">
                <a:extLst>
                  <a:ext uri="{28A0092B-C50C-407E-A947-70E740481C1C}">
                    <a14:useLocalDpi xmlns:a14="http://schemas.microsoft.com/office/drawing/2010/main" val="0"/>
                  </a:ext>
                </a:extLst>
              </a:blip>
              <a:srcRect t="76233"/>
              <a:stretch>
                <a:fillRect/>
              </a:stretch>
            </p:blipFill>
            <p:spPr bwMode="auto">
              <a:xfrm>
                <a:off x="4848" y="2976"/>
                <a:ext cx="33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5" name="Picture 54" descr="DaVinci_face_onl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0" y="4081463"/>
              <a:ext cx="58102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55" descr="bicycle"/>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95800" y="4210050"/>
              <a:ext cx="9906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56"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301100">
              <a:off x="6992602" y="3982590"/>
              <a:ext cx="384175"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Slide Number Placeholder 4"/>
          <p:cNvSpPr>
            <a:spLocks noGrp="1"/>
          </p:cNvSpPr>
          <p:nvPr>
            <p:ph type="sldNum" idx="12"/>
          </p:nvPr>
        </p:nvSpPr>
        <p:spPr/>
        <p:txBody>
          <a:bodyPr/>
          <a:lstStyle/>
          <a:p>
            <a:pPr>
              <a:defRPr/>
            </a:pPr>
            <a:fld id="{F18F2268-B079-480E-A0DC-E752F2384ABD}" type="slidenum">
              <a:rPr lang="en-US" smtClean="0"/>
              <a:pPr>
                <a:defRPr/>
              </a:pPr>
              <a:t>14</a:t>
            </a:fld>
            <a:endParaRPr lang="en-US"/>
          </a:p>
        </p:txBody>
      </p:sp>
    </p:spTree>
    <p:extLst>
      <p:ext uri="{BB962C8B-B14F-4D97-AF65-F5344CB8AC3E}">
        <p14:creationId xmlns:p14="http://schemas.microsoft.com/office/powerpoint/2010/main" val="2626176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bwMode="auto">
          <a:xfrm>
            <a:off x="4648200" y="1412082"/>
            <a:ext cx="1066800" cy="721517"/>
          </a:xfrm>
          <a:prstGeom prst="round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a:ln>
                <a:noFill/>
              </a:ln>
              <a:solidFill>
                <a:schemeClr val="bg1"/>
              </a:solidFill>
              <a:effectLst/>
              <a:latin typeface="Arial" charset="0"/>
            </a:endParaRPr>
          </a:p>
        </p:txBody>
      </p:sp>
      <p:sp>
        <p:nvSpPr>
          <p:cNvPr id="2" name="Title 1"/>
          <p:cNvSpPr>
            <a:spLocks noGrp="1"/>
          </p:cNvSpPr>
          <p:nvPr>
            <p:ph type="title"/>
          </p:nvPr>
        </p:nvSpPr>
        <p:spPr>
          <a:xfrm>
            <a:off x="685801" y="304800"/>
            <a:ext cx="7762875" cy="1133475"/>
          </a:xfrm>
        </p:spPr>
        <p:txBody>
          <a:bodyPr/>
          <a:lstStyle/>
          <a:p>
            <a:r>
              <a:rPr lang="en-US" sz="4000" dirty="0">
                <a:latin typeface="Calisto MT" panose="02040603050505030304" pitchFamily="18" charset="0"/>
              </a:rPr>
              <a:t>Learning</a:t>
            </a:r>
          </a:p>
        </p:txBody>
      </p:sp>
      <p:sp>
        <p:nvSpPr>
          <p:cNvPr id="4" name="Slide Number Placeholder 3"/>
          <p:cNvSpPr>
            <a:spLocks noGrp="1"/>
          </p:cNvSpPr>
          <p:nvPr>
            <p:ph type="sldNum" idx="12"/>
          </p:nvPr>
        </p:nvSpPr>
        <p:spPr/>
        <p:txBody>
          <a:bodyPr/>
          <a:lstStyle/>
          <a:p>
            <a:pPr>
              <a:defRPr/>
            </a:pPr>
            <a:fld id="{F18F2268-B079-480E-A0DC-E752F2384ABD}" type="slidenum">
              <a:rPr lang="en-US" smtClean="0">
                <a:latin typeface="Calisto MT" panose="02040603050505030304" pitchFamily="18" charset="0"/>
              </a:rPr>
              <a:pPr>
                <a:defRPr/>
              </a:pPr>
              <a:t>15</a:t>
            </a:fld>
            <a:endParaRPr lang="en-US">
              <a:latin typeface="Calisto MT" panose="02040603050505030304" pitchFamily="18" charset="0"/>
            </a:endParaRPr>
          </a:p>
        </p:txBody>
      </p:sp>
      <p:sp>
        <p:nvSpPr>
          <p:cNvPr id="5" name="Rounded Rectangle 4"/>
          <p:cNvSpPr/>
          <p:nvPr/>
        </p:nvSpPr>
        <p:spPr bwMode="auto">
          <a:xfrm>
            <a:off x="533400" y="1438275"/>
            <a:ext cx="1524000" cy="923925"/>
          </a:xfrm>
          <a:prstGeom prst="roundRect">
            <a:avLst/>
          </a:prstGeom>
          <a:solidFill>
            <a:srgbClr val="0070C0"/>
          </a:solidFill>
          <a:ln w="9525" cap="flat" cmpd="sng" algn="ctr">
            <a:solidFill>
              <a:schemeClr val="accent4">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r>
              <a:rPr kumimoji="0" lang="en-US" sz="1800" b="0" i="0" u="none" strike="noStrike" cap="none" normalizeH="0" baseline="0" dirty="0">
                <a:ln>
                  <a:noFill/>
                </a:ln>
                <a:effectLst/>
                <a:latin typeface="Calisto MT" panose="02040603050505030304" pitchFamily="18" charset="0"/>
              </a:rPr>
              <a:t>Supervised Learning</a:t>
            </a:r>
          </a:p>
        </p:txBody>
      </p:sp>
      <p:sp>
        <p:nvSpPr>
          <p:cNvPr id="9" name="Rounded Rectangle 8"/>
          <p:cNvSpPr/>
          <p:nvPr/>
        </p:nvSpPr>
        <p:spPr bwMode="auto">
          <a:xfrm>
            <a:off x="370729" y="2616993"/>
            <a:ext cx="2895600" cy="1193007"/>
          </a:xfrm>
          <a:prstGeom prst="roundRect">
            <a:avLst/>
          </a:prstGeom>
          <a:solidFill>
            <a:srgbClr val="0070C0"/>
          </a:solidFill>
          <a:ln w="9525" cap="flat" cmpd="sng" algn="ctr">
            <a:solidFill>
              <a:schemeClr val="accent4">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449263" eaLnBrk="0" hangingPunct="0">
              <a:buClr>
                <a:srgbClr val="000000"/>
              </a:buClr>
              <a:buSzPct val="100000"/>
            </a:pPr>
            <a:r>
              <a:rPr lang="en-US" dirty="0">
                <a:latin typeface="Calisto MT" panose="02040603050505030304" pitchFamily="18" charset="0"/>
              </a:rPr>
              <a:t>discover patterns in the data that relate data attributes with a target (class) attribute</a:t>
            </a:r>
          </a:p>
          <a:p>
            <a: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dirty="0">
              <a:ln>
                <a:noFill/>
              </a:ln>
              <a:effectLst/>
              <a:latin typeface="Calisto MT" panose="02040603050505030304" pitchFamily="18" charset="0"/>
            </a:endParaRPr>
          </a:p>
        </p:txBody>
      </p:sp>
      <p:sp>
        <p:nvSpPr>
          <p:cNvPr id="10" name="Rounded Rectangle 9"/>
          <p:cNvSpPr/>
          <p:nvPr/>
        </p:nvSpPr>
        <p:spPr bwMode="auto">
          <a:xfrm>
            <a:off x="304800" y="4267201"/>
            <a:ext cx="2895600" cy="1447800"/>
          </a:xfrm>
          <a:prstGeom prst="roundRect">
            <a:avLst/>
          </a:prstGeom>
          <a:solidFill>
            <a:srgbClr val="0070C0"/>
          </a:solidFill>
          <a:ln w="9525" cap="flat" cmpd="sng" algn="ctr">
            <a:solidFill>
              <a:schemeClr val="accent4">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449263" eaLnBrk="0" hangingPunct="0">
              <a:buClr>
                <a:srgbClr val="000000"/>
              </a:buClr>
              <a:buSzPct val="100000"/>
            </a:pPr>
            <a:r>
              <a:rPr lang="en-US">
                <a:latin typeface="Calisto MT" panose="02040603050505030304" pitchFamily="18" charset="0"/>
              </a:rPr>
              <a:t>These patterns are then utilized to predict the values of the target attribute in future data instances</a:t>
            </a:r>
          </a:p>
          <a:p>
            <a:pPr algn="ctr" defTabSz="449263" eaLnBrk="0" hangingPunct="0">
              <a:buClr>
                <a:srgbClr val="000000"/>
              </a:buClr>
              <a:buSzPct val="100000"/>
            </a:pPr>
            <a:endParaRPr lang="en-US" dirty="0">
              <a:latin typeface="Calisto MT" panose="02040603050505030304" pitchFamily="18" charset="0"/>
            </a:endParaRPr>
          </a:p>
        </p:txBody>
      </p:sp>
      <p:sp>
        <p:nvSpPr>
          <p:cNvPr id="12" name="Rounded Rectangle 11"/>
          <p:cNvSpPr/>
          <p:nvPr/>
        </p:nvSpPr>
        <p:spPr bwMode="auto">
          <a:xfrm>
            <a:off x="3429000" y="2807732"/>
            <a:ext cx="2362200" cy="685800"/>
          </a:xfrm>
          <a:prstGeom prst="roundRect">
            <a:avLst/>
          </a:prstGeom>
          <a:solidFill>
            <a:srgbClr val="FFC000"/>
          </a:solidFill>
          <a:ln w="9525" cap="flat" cmpd="sng" algn="ctr">
            <a:solidFill>
              <a:schemeClr val="accent4">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449263" eaLnBrk="0" hangingPunct="0">
              <a:buClr>
                <a:srgbClr val="000000"/>
              </a:buClr>
              <a:buSzPct val="100000"/>
            </a:pPr>
            <a:r>
              <a:rPr lang="en-US" dirty="0">
                <a:latin typeface="Calisto MT" panose="02040603050505030304" pitchFamily="18" charset="0"/>
              </a:rPr>
              <a:t>Labeled + unlabeled data </a:t>
            </a:r>
            <a:endParaRPr kumimoji="0" lang="en-US" sz="1800" b="0" i="0" u="none" strike="noStrike" cap="none" normalizeH="0" baseline="0" dirty="0">
              <a:ln>
                <a:noFill/>
              </a:ln>
              <a:effectLst/>
              <a:latin typeface="Calisto MT" panose="02040603050505030304" pitchFamily="18" charset="0"/>
            </a:endParaRPr>
          </a:p>
        </p:txBody>
      </p:sp>
      <p:sp>
        <p:nvSpPr>
          <p:cNvPr id="13" name="Rounded Rectangle 12"/>
          <p:cNvSpPr/>
          <p:nvPr/>
        </p:nvSpPr>
        <p:spPr bwMode="auto">
          <a:xfrm>
            <a:off x="3332258" y="3810000"/>
            <a:ext cx="2839942" cy="762000"/>
          </a:xfrm>
          <a:prstGeom prst="roundRect">
            <a:avLst/>
          </a:prstGeom>
          <a:solidFill>
            <a:srgbClr val="FFC000"/>
          </a:solidFill>
          <a:ln w="9525" cap="flat" cmpd="sng" algn="ctr">
            <a:solidFill>
              <a:schemeClr val="accent4">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449263" eaLnBrk="0" hangingPunct="0">
              <a:buClr>
                <a:srgbClr val="000000"/>
              </a:buClr>
              <a:buSzPct val="100000"/>
            </a:pPr>
            <a:r>
              <a:rPr lang="en-US" dirty="0">
                <a:latin typeface="Calisto MT" panose="02040603050505030304" pitchFamily="18" charset="0"/>
              </a:rPr>
              <a:t>Typically, plenty of unlabeled data available</a:t>
            </a:r>
          </a:p>
        </p:txBody>
      </p:sp>
      <p:sp>
        <p:nvSpPr>
          <p:cNvPr id="14" name="Rounded Rectangle 13"/>
          <p:cNvSpPr/>
          <p:nvPr/>
        </p:nvSpPr>
        <p:spPr bwMode="auto">
          <a:xfrm>
            <a:off x="6643976" y="1412082"/>
            <a:ext cx="1804699" cy="721517"/>
          </a:xfrm>
          <a:prstGeom prst="roundRect">
            <a:avLst/>
          </a:prstGeom>
          <a:solidFill>
            <a:srgbClr val="00B050"/>
          </a:solidFill>
          <a:ln w="9525" cap="flat" cmpd="sng" algn="ctr">
            <a:solidFill>
              <a:schemeClr val="accent4">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r>
              <a:rPr kumimoji="0" lang="en-US" sz="1800" b="0" i="0" u="none" strike="noStrike" cap="none" normalizeH="0" baseline="0" dirty="0">
                <a:ln>
                  <a:noFill/>
                </a:ln>
                <a:effectLst/>
                <a:latin typeface="Calisto MT" panose="02040603050505030304" pitchFamily="18" charset="0"/>
              </a:rPr>
              <a:t>Unsupervised Learning</a:t>
            </a:r>
          </a:p>
        </p:txBody>
      </p:sp>
      <p:sp>
        <p:nvSpPr>
          <p:cNvPr id="15" name="Rounded Rectangle 14"/>
          <p:cNvSpPr/>
          <p:nvPr/>
        </p:nvSpPr>
        <p:spPr bwMode="auto">
          <a:xfrm>
            <a:off x="6415377" y="2590800"/>
            <a:ext cx="2500023" cy="650081"/>
          </a:xfrm>
          <a:prstGeom prst="roundRect">
            <a:avLst/>
          </a:prstGeom>
          <a:solidFill>
            <a:srgbClr val="00B050"/>
          </a:solidFill>
          <a:ln w="9525" cap="flat" cmpd="sng" algn="ctr">
            <a:solidFill>
              <a:schemeClr val="accent4">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449263" eaLnBrk="0" hangingPunct="0">
              <a:buClr>
                <a:srgbClr val="000000"/>
              </a:buClr>
              <a:buSzPct val="100000"/>
            </a:pPr>
            <a:r>
              <a:rPr lang="en-US" dirty="0">
                <a:latin typeface="Calisto MT" panose="02040603050505030304" pitchFamily="18" charset="0"/>
              </a:rPr>
              <a:t>The data have no target attribute </a:t>
            </a:r>
            <a:endParaRPr kumimoji="0" lang="en-US" sz="1800" b="0" i="0" u="none" strike="noStrike" cap="none" normalizeH="0" baseline="0" dirty="0">
              <a:ln>
                <a:noFill/>
              </a:ln>
              <a:effectLst/>
              <a:latin typeface="Calisto MT" panose="02040603050505030304" pitchFamily="18" charset="0"/>
            </a:endParaRPr>
          </a:p>
        </p:txBody>
      </p:sp>
      <p:sp>
        <p:nvSpPr>
          <p:cNvPr id="16" name="Rounded Rectangle 15"/>
          <p:cNvSpPr/>
          <p:nvPr/>
        </p:nvSpPr>
        <p:spPr bwMode="auto">
          <a:xfrm>
            <a:off x="6415377" y="3962400"/>
            <a:ext cx="2347623" cy="1676400"/>
          </a:xfrm>
          <a:prstGeom prst="roundRect">
            <a:avLst/>
          </a:prstGeom>
          <a:solidFill>
            <a:srgbClr val="00B050"/>
          </a:solidFill>
          <a:ln w="9525" cap="flat" cmpd="sng" algn="ctr">
            <a:solidFill>
              <a:schemeClr val="accent4">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449263" eaLnBrk="0" hangingPunct="0">
              <a:buClr>
                <a:srgbClr val="000000"/>
              </a:buClr>
              <a:buSzPct val="100000"/>
            </a:pPr>
            <a:r>
              <a:rPr lang="en-US" dirty="0">
                <a:latin typeface="Calisto MT" panose="02040603050505030304" pitchFamily="18" charset="0"/>
              </a:rPr>
              <a:t>We want to explore the data to find some intrinsic structures in them</a:t>
            </a:r>
            <a:endParaRPr kumimoji="0" lang="en-US" sz="1800" b="0" i="0" u="none" strike="noStrike" cap="none" normalizeH="0" baseline="0" dirty="0">
              <a:ln>
                <a:noFill/>
              </a:ln>
              <a:effectLst/>
              <a:latin typeface="Calisto MT" panose="02040603050505030304" pitchFamily="18" charset="0"/>
            </a:endParaRPr>
          </a:p>
        </p:txBody>
      </p:sp>
      <p:sp>
        <p:nvSpPr>
          <p:cNvPr id="18" name="Rounded Rectangle 17"/>
          <p:cNvSpPr/>
          <p:nvPr/>
        </p:nvSpPr>
        <p:spPr bwMode="auto">
          <a:xfrm>
            <a:off x="3392432" y="1412082"/>
            <a:ext cx="1376362" cy="747710"/>
          </a:xfrm>
          <a:prstGeom prst="roundRect">
            <a:avLst/>
          </a:prstGeom>
          <a:solidFill>
            <a:srgbClr val="0070C0"/>
          </a:solidFill>
          <a:ln w="9525" cap="flat" cmpd="sng" algn="ctr">
            <a:solidFill>
              <a:schemeClr val="accent4">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dirty="0">
              <a:ln>
                <a:noFill/>
              </a:ln>
              <a:effectLst/>
              <a:latin typeface="Calisto MT" panose="02040603050505030304" pitchFamily="18" charset="0"/>
            </a:endParaRPr>
          </a:p>
        </p:txBody>
      </p:sp>
      <p:sp>
        <p:nvSpPr>
          <p:cNvPr id="19" name="TextBox 18"/>
          <p:cNvSpPr txBox="1"/>
          <p:nvPr/>
        </p:nvSpPr>
        <p:spPr>
          <a:xfrm>
            <a:off x="3694169" y="1438870"/>
            <a:ext cx="2097031" cy="923330"/>
          </a:xfrm>
          <a:prstGeom prst="rect">
            <a:avLst/>
          </a:prstGeom>
          <a:noFill/>
        </p:spPr>
        <p:txBody>
          <a:bodyPr wrap="square" rtlCol="0">
            <a:spAutoFit/>
          </a:bodyPr>
          <a:lstStyle/>
          <a:p>
            <a:r>
              <a:rPr lang="en-US" dirty="0">
                <a:latin typeface="Calisto MT" panose="02040603050505030304" pitchFamily="18" charset="0"/>
              </a:rPr>
              <a:t>Semi- Supervised Learning</a:t>
            </a:r>
          </a:p>
          <a:p>
            <a:endParaRPr lang="en-US" dirty="0"/>
          </a:p>
        </p:txBody>
      </p:sp>
      <p:sp>
        <p:nvSpPr>
          <p:cNvPr id="21" name="Rounded Rectangle 20"/>
          <p:cNvSpPr/>
          <p:nvPr/>
        </p:nvSpPr>
        <p:spPr bwMode="auto">
          <a:xfrm>
            <a:off x="3309067" y="4761391"/>
            <a:ext cx="2851869" cy="1754818"/>
          </a:xfrm>
          <a:prstGeom prst="roundRect">
            <a:avLst/>
          </a:prstGeom>
          <a:solidFill>
            <a:srgbClr val="FFC000"/>
          </a:solidFill>
          <a:ln w="9525" cap="flat" cmpd="sng" algn="ctr">
            <a:solidFill>
              <a:schemeClr val="accent4">
                <a:lumMod val="95000"/>
                <a:lumOff val="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449263" eaLnBrk="0" hangingPunct="0">
              <a:buClr>
                <a:srgbClr val="000000"/>
              </a:buClr>
              <a:buSzPct val="100000"/>
            </a:pPr>
            <a:r>
              <a:rPr lang="en-US" dirty="0">
                <a:latin typeface="Calisto MT" panose="02040603050505030304" pitchFamily="18" charset="0"/>
              </a:rPr>
              <a:t>Tries to improve the predictive power using both labelled and unlabeled data. (Expected to be better than using one alone)</a:t>
            </a:r>
          </a:p>
        </p:txBody>
      </p:sp>
    </p:spTree>
    <p:extLst>
      <p:ext uri="{BB962C8B-B14F-4D97-AF65-F5344CB8AC3E}">
        <p14:creationId xmlns:p14="http://schemas.microsoft.com/office/powerpoint/2010/main" val="2936471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animBg="1"/>
      <p:bldP spid="9" grpId="0" animBg="1"/>
      <p:bldP spid="10" grpId="0" animBg="1"/>
      <p:bldP spid="12" grpId="0" animBg="1"/>
      <p:bldP spid="13" grpId="0" animBg="1"/>
      <p:bldP spid="14" grpId="0" animBg="1"/>
      <p:bldP spid="15" grpId="0" animBg="1"/>
      <p:bldP spid="16" grpId="0" animBg="1"/>
      <p:bldP spid="18" grpId="0" animBg="1"/>
      <p:bldP spid="19" grpId="0"/>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0"/>
            <a:ext cx="8007424" cy="1124712"/>
          </a:xfrm>
        </p:spPr>
        <p:txBody>
          <a:bodyPr>
            <a:noAutofit/>
          </a:bodyPr>
          <a:lstStyle/>
          <a:p>
            <a:r>
              <a:rPr lang="en-US" sz="3600" dirty="0">
                <a:latin typeface="Calisto MT" panose="02040603050505030304" pitchFamily="18" charset="0"/>
              </a:rPr>
              <a:t>Automated Top View Registration of Broadcast </a:t>
            </a:r>
            <a:br>
              <a:rPr lang="en-US" sz="3600" dirty="0">
                <a:latin typeface="Calisto MT" panose="02040603050505030304" pitchFamily="18" charset="0"/>
              </a:rPr>
            </a:br>
            <a:r>
              <a:rPr lang="en-US" sz="3600" dirty="0">
                <a:latin typeface="Calisto MT" panose="02040603050505030304" pitchFamily="18" charset="0"/>
              </a:rPr>
              <a:t>Football Videos</a:t>
            </a:r>
            <a:br>
              <a:rPr lang="en-US" sz="3600" dirty="0">
                <a:latin typeface="Calisto MT" panose="02040603050505030304" pitchFamily="18" charset="0"/>
              </a:rPr>
            </a:br>
            <a:endParaRPr lang="en-US" sz="3600" dirty="0">
              <a:latin typeface="Calisto MT" panose="02040603050505030304" pitchFamily="18" charset="0"/>
            </a:endParaRPr>
          </a:p>
        </p:txBody>
      </p:sp>
      <p:pic>
        <p:nvPicPr>
          <p:cNvPr id="4" name="Picture 3"/>
          <p:cNvPicPr>
            <a:picLocks noChangeAspect="1"/>
          </p:cNvPicPr>
          <p:nvPr/>
        </p:nvPicPr>
        <p:blipFill>
          <a:blip r:embed="rId3"/>
          <a:stretch>
            <a:fillRect/>
          </a:stretch>
        </p:blipFill>
        <p:spPr>
          <a:xfrm>
            <a:off x="705381" y="3746800"/>
            <a:ext cx="2510435" cy="1484666"/>
          </a:xfrm>
          <a:prstGeom prst="rect">
            <a:avLst/>
          </a:prstGeom>
        </p:spPr>
      </p:pic>
      <p:pic>
        <p:nvPicPr>
          <p:cNvPr id="6" name="Picture 5"/>
          <p:cNvPicPr>
            <a:picLocks noChangeAspect="1"/>
          </p:cNvPicPr>
          <p:nvPr/>
        </p:nvPicPr>
        <p:blipFill rotWithShape="1">
          <a:blip r:embed="rId4"/>
          <a:srcRect l="6913" t="2949" r="6675" b="8334"/>
          <a:stretch/>
        </p:blipFill>
        <p:spPr>
          <a:xfrm>
            <a:off x="3484040" y="3748182"/>
            <a:ext cx="2607335" cy="1483284"/>
          </a:xfrm>
          <a:prstGeom prst="rect">
            <a:avLst/>
          </a:prstGeom>
        </p:spPr>
      </p:pic>
      <p:pic>
        <p:nvPicPr>
          <p:cNvPr id="7" name="Picture 6"/>
          <p:cNvPicPr>
            <a:picLocks noChangeAspect="1"/>
          </p:cNvPicPr>
          <p:nvPr/>
        </p:nvPicPr>
        <p:blipFill rotWithShape="1">
          <a:blip r:embed="rId5"/>
          <a:srcRect l="6473" t="3975" r="6652" b="8175"/>
          <a:stretch/>
        </p:blipFill>
        <p:spPr>
          <a:xfrm>
            <a:off x="6359600" y="3748182"/>
            <a:ext cx="2647141" cy="1483284"/>
          </a:xfrm>
          <a:prstGeom prst="rect">
            <a:avLst/>
          </a:prstGeom>
        </p:spPr>
      </p:pic>
      <p:sp>
        <p:nvSpPr>
          <p:cNvPr id="8" name="Rectangle 7"/>
          <p:cNvSpPr/>
          <p:nvPr/>
        </p:nvSpPr>
        <p:spPr>
          <a:xfrm>
            <a:off x="705381" y="5337771"/>
            <a:ext cx="2470627" cy="338554"/>
          </a:xfrm>
          <a:prstGeom prst="rect">
            <a:avLst/>
          </a:prstGeom>
        </p:spPr>
        <p:txBody>
          <a:bodyPr wrap="square">
            <a:spAutoFit/>
          </a:bodyPr>
          <a:lstStyle/>
          <a:p>
            <a:r>
              <a:rPr lang="en-IN" sz="1600" dirty="0" err="1">
                <a:latin typeface="Calisto MT" panose="02040603050505030304" pitchFamily="18" charset="0"/>
              </a:rPr>
              <a:t>Prozone</a:t>
            </a:r>
            <a:r>
              <a:rPr lang="en-IN" sz="1600" dirty="0">
                <a:latin typeface="Calisto MT" panose="02040603050505030304" pitchFamily="18" charset="0"/>
              </a:rPr>
              <a:t> Tracking System</a:t>
            </a:r>
          </a:p>
        </p:txBody>
      </p:sp>
      <p:sp>
        <p:nvSpPr>
          <p:cNvPr id="9" name="Rectangle 8"/>
          <p:cNvSpPr/>
          <p:nvPr/>
        </p:nvSpPr>
        <p:spPr>
          <a:xfrm>
            <a:off x="3352759" y="5199271"/>
            <a:ext cx="5477231" cy="584775"/>
          </a:xfrm>
          <a:prstGeom prst="rect">
            <a:avLst/>
          </a:prstGeom>
        </p:spPr>
        <p:txBody>
          <a:bodyPr wrap="square">
            <a:spAutoFit/>
          </a:bodyPr>
          <a:lstStyle/>
          <a:p>
            <a:r>
              <a:rPr lang="en-IN" sz="1600" dirty="0">
                <a:latin typeface="Calisto MT" panose="02040603050505030304" pitchFamily="18" charset="0"/>
              </a:rPr>
              <a:t>Proposed Approach. The yellow, red and cyan circles denote the players from diﬀerent teams and referee respectively</a:t>
            </a:r>
          </a:p>
        </p:txBody>
      </p:sp>
      <p:sp>
        <p:nvSpPr>
          <p:cNvPr id="5" name="Slide Number Placeholder 4"/>
          <p:cNvSpPr>
            <a:spLocks noGrp="1"/>
          </p:cNvSpPr>
          <p:nvPr>
            <p:ph type="sldNum" sz="quarter" idx="4294967295"/>
          </p:nvPr>
        </p:nvSpPr>
        <p:spPr/>
        <p:txBody>
          <a:bodyPr/>
          <a:lstStyle/>
          <a:p>
            <a:r>
              <a:rPr lang="en-US" sz="2000" dirty="0">
                <a:latin typeface="Calisto MT" panose="02040603050505030304" pitchFamily="18" charset="0"/>
              </a:rPr>
              <a:t>14</a:t>
            </a:r>
          </a:p>
          <a:p>
            <a:endParaRPr lang="en-US" sz="2000" dirty="0">
              <a:latin typeface="Calisto MT" panose="02040603050505030304" pitchFamily="18" charset="0"/>
            </a:endParaRPr>
          </a:p>
        </p:txBody>
      </p:sp>
    </p:spTree>
    <p:extLst>
      <p:ext uri="{BB962C8B-B14F-4D97-AF65-F5344CB8AC3E}">
        <p14:creationId xmlns:p14="http://schemas.microsoft.com/office/powerpoint/2010/main" val="74379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332656"/>
            <a:ext cx="7128792" cy="1124712"/>
          </a:xfrm>
        </p:spPr>
        <p:txBody>
          <a:bodyPr>
            <a:noAutofit/>
          </a:bodyPr>
          <a:lstStyle/>
          <a:p>
            <a:r>
              <a:rPr lang="en-US" sz="2800" dirty="0">
                <a:latin typeface="Calisto MT" panose="02040603050505030304" pitchFamily="18" charset="0"/>
              </a:rPr>
              <a:t>Motivation</a:t>
            </a:r>
          </a:p>
        </p:txBody>
      </p:sp>
      <p:sp>
        <p:nvSpPr>
          <p:cNvPr id="5" name="Slide Number Placeholder 4"/>
          <p:cNvSpPr>
            <a:spLocks noGrp="1"/>
          </p:cNvSpPr>
          <p:nvPr>
            <p:ph type="sldNum" sz="quarter" idx="4294967295"/>
          </p:nvPr>
        </p:nvSpPr>
        <p:spPr/>
        <p:txBody>
          <a:bodyPr/>
          <a:lstStyle/>
          <a:p>
            <a:r>
              <a:rPr lang="en-US" sz="2000" dirty="0">
                <a:latin typeface="Calisto MT" panose="02040603050505030304" pitchFamily="18" charset="0"/>
              </a:rPr>
              <a:t>15</a:t>
            </a:r>
          </a:p>
          <a:p>
            <a:endParaRPr lang="en-US" sz="2000" dirty="0">
              <a:latin typeface="Calisto MT" panose="02040603050505030304" pitchFamily="18" charset="0"/>
            </a:endParaRPr>
          </a:p>
        </p:txBody>
      </p:sp>
      <p:sp>
        <p:nvSpPr>
          <p:cNvPr id="11" name="Rectangle 10"/>
          <p:cNvSpPr/>
          <p:nvPr/>
        </p:nvSpPr>
        <p:spPr>
          <a:xfrm>
            <a:off x="827584" y="1340768"/>
            <a:ext cx="7992888" cy="4708981"/>
          </a:xfrm>
          <a:prstGeom prst="rect">
            <a:avLst/>
          </a:prstGeom>
        </p:spPr>
        <p:txBody>
          <a:bodyPr wrap="square">
            <a:spAutoFit/>
          </a:bodyPr>
          <a:lstStyle/>
          <a:p>
            <a:pPr marL="800100" lvl="1" indent="-342900">
              <a:buFont typeface="Arial" panose="020B0604020202020204" pitchFamily="34" charset="0"/>
              <a:buChar char="•"/>
            </a:pPr>
            <a:r>
              <a:rPr lang="en-US" sz="2000" dirty="0">
                <a:latin typeface="Calisto MT" panose="02040603050505030304" pitchFamily="18" charset="0"/>
              </a:rPr>
              <a:t>To register video frames with a static model</a:t>
            </a:r>
            <a:br>
              <a:rPr lang="en-US" sz="2000" dirty="0">
                <a:latin typeface="Calisto MT" panose="02040603050505030304" pitchFamily="18" charset="0"/>
              </a:rPr>
            </a:br>
            <a:endParaRPr lang="en-US" sz="2000" dirty="0">
              <a:latin typeface="Calisto MT" panose="02040603050505030304" pitchFamily="18" charset="0"/>
            </a:endParaRPr>
          </a:p>
          <a:p>
            <a:pPr marL="800100" lvl="1" indent="-342900">
              <a:buFont typeface="Arial" panose="020B0604020202020204" pitchFamily="34" charset="0"/>
              <a:buChar char="•"/>
            </a:pPr>
            <a:r>
              <a:rPr lang="en-US" sz="2000" dirty="0">
                <a:latin typeface="Calisto MT" panose="02040603050505030304" pitchFamily="18" charset="0"/>
              </a:rPr>
              <a:t>Previous approaches by Okuma et al.( ACCV 2004) and Li et al. (CVPR 2011)  try computing point correspondences between image and the model</a:t>
            </a:r>
          </a:p>
          <a:p>
            <a:pPr marL="800100" lvl="1" indent="-342900">
              <a:buFont typeface="Arial" panose="020B0604020202020204" pitchFamily="34" charset="0"/>
              <a:buChar char="•"/>
            </a:pPr>
            <a:endParaRPr lang="en-US" sz="2000" dirty="0">
              <a:latin typeface="Calisto MT" panose="02040603050505030304" pitchFamily="18" charset="0"/>
            </a:endParaRPr>
          </a:p>
          <a:p>
            <a:pPr marL="800100" lvl="1" indent="-342900">
              <a:buFont typeface="Arial" panose="020B0604020202020204" pitchFamily="34" charset="0"/>
              <a:buChar char="•"/>
            </a:pPr>
            <a:r>
              <a:rPr lang="en-IN" sz="2000" dirty="0">
                <a:latin typeface="Calisto MT" panose="02040603050505030304" pitchFamily="18" charset="0"/>
              </a:rPr>
              <a:t>We exploit the field line information and  reduce the problem to a nearest neighbour search over a synthetically generated dictionary of edge map and </a:t>
            </a:r>
            <a:r>
              <a:rPr lang="en-IN" sz="2000" dirty="0" err="1">
                <a:latin typeface="Calisto MT" panose="02040603050505030304" pitchFamily="18" charset="0"/>
              </a:rPr>
              <a:t>homography</a:t>
            </a:r>
            <a:r>
              <a:rPr lang="en-IN" sz="2000" dirty="0">
                <a:latin typeface="Calisto MT" panose="02040603050505030304" pitchFamily="18" charset="0"/>
              </a:rPr>
              <a:t> pairs. </a:t>
            </a:r>
          </a:p>
          <a:p>
            <a:pPr marL="800100" lvl="1" indent="-342900">
              <a:buFont typeface="Arial" panose="020B0604020202020204" pitchFamily="34" charset="0"/>
              <a:buChar char="•"/>
            </a:pPr>
            <a:endParaRPr lang="en-IN" sz="2000" dirty="0">
              <a:latin typeface="Calisto MT" panose="02040603050505030304" pitchFamily="18" charset="0"/>
            </a:endParaRPr>
          </a:p>
          <a:p>
            <a:pPr marL="800100" lvl="1" indent="-342900">
              <a:buFont typeface="Arial" panose="020B0604020202020204" pitchFamily="34" charset="0"/>
              <a:buChar char="•"/>
            </a:pPr>
            <a:r>
              <a:rPr lang="en-IN" sz="2000" dirty="0">
                <a:latin typeface="Calisto MT" panose="02040603050505030304" pitchFamily="18" charset="0"/>
              </a:rPr>
              <a:t>Requires first image to be manually registered</a:t>
            </a:r>
            <a:endParaRPr lang="en-US" sz="2000" dirty="0">
              <a:latin typeface="Calisto MT" panose="02040603050505030304" pitchFamily="18" charset="0"/>
            </a:endParaRPr>
          </a:p>
          <a:p>
            <a:pPr marL="800100" lvl="1" indent="-342900">
              <a:buFont typeface="Arial" panose="020B0604020202020204" pitchFamily="34" charset="0"/>
              <a:buChar char="•"/>
            </a:pPr>
            <a:endParaRPr lang="en-US" sz="2000" dirty="0">
              <a:latin typeface="Calisto MT" panose="02040603050505030304" pitchFamily="18" charset="0"/>
            </a:endParaRPr>
          </a:p>
          <a:p>
            <a:pPr marL="800100" lvl="1" indent="-342900">
              <a:buFont typeface="Arial" panose="020B0604020202020204" pitchFamily="34" charset="0"/>
              <a:buChar char="•"/>
            </a:pPr>
            <a:endParaRPr lang="en-US" sz="2000" dirty="0">
              <a:latin typeface="Calisto MT" panose="02040603050505030304" pitchFamily="18" charset="0"/>
            </a:endParaRPr>
          </a:p>
          <a:p>
            <a:pPr marL="800100" lvl="1" indent="-342900">
              <a:buFont typeface="Arial" panose="020B0604020202020204" pitchFamily="34" charset="0"/>
              <a:buChar char="•"/>
            </a:pPr>
            <a:endParaRPr lang="en-US" sz="2000" dirty="0">
              <a:latin typeface="Calisto MT" panose="02040603050505030304" pitchFamily="18" charset="0"/>
            </a:endParaRPr>
          </a:p>
          <a:p>
            <a:pPr marL="800100" lvl="1" indent="-342900">
              <a:buFont typeface="Arial" panose="020B0604020202020204" pitchFamily="34" charset="0"/>
              <a:buChar char="•"/>
            </a:pPr>
            <a:endParaRPr lang="en-US" sz="2000" dirty="0">
              <a:latin typeface="Calisto MT" panose="02040603050505030304" pitchFamily="18" charset="0"/>
            </a:endParaRPr>
          </a:p>
        </p:txBody>
      </p:sp>
    </p:spTree>
    <p:extLst>
      <p:ext uri="{BB962C8B-B14F-4D97-AF65-F5344CB8AC3E}">
        <p14:creationId xmlns:p14="http://schemas.microsoft.com/office/powerpoint/2010/main" val="2252206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332656"/>
            <a:ext cx="7128792" cy="1124712"/>
          </a:xfrm>
        </p:spPr>
        <p:txBody>
          <a:bodyPr>
            <a:noAutofit/>
          </a:bodyPr>
          <a:lstStyle/>
          <a:p>
            <a:r>
              <a:rPr lang="en-US" sz="2800" dirty="0">
                <a:latin typeface="Calisto MT" panose="02040603050505030304" pitchFamily="18" charset="0"/>
              </a:rPr>
              <a:t>Semi-supervised Dictionary Generation</a:t>
            </a:r>
          </a:p>
        </p:txBody>
      </p:sp>
      <p:sp>
        <p:nvSpPr>
          <p:cNvPr id="5" name="Slide Number Placeholder 4"/>
          <p:cNvSpPr>
            <a:spLocks noGrp="1"/>
          </p:cNvSpPr>
          <p:nvPr>
            <p:ph type="sldNum" sz="quarter" idx="4294967295"/>
          </p:nvPr>
        </p:nvSpPr>
        <p:spPr/>
        <p:txBody>
          <a:bodyPr/>
          <a:lstStyle/>
          <a:p>
            <a:r>
              <a:rPr lang="en-US" sz="2000" dirty="0">
                <a:latin typeface="Calisto MT" panose="02040603050505030304" pitchFamily="18" charset="0"/>
              </a:rPr>
              <a:t>16</a:t>
            </a:r>
          </a:p>
        </p:txBody>
      </p:sp>
      <p:pic>
        <p:nvPicPr>
          <p:cNvPr id="6" name="Content Placeholder 5"/>
          <p:cNvPicPr>
            <a:picLocks noChangeAspect="1"/>
          </p:cNvPicPr>
          <p:nvPr/>
        </p:nvPicPr>
        <p:blipFill>
          <a:blip r:embed="rId3"/>
          <a:stretch>
            <a:fillRect/>
          </a:stretch>
        </p:blipFill>
        <p:spPr>
          <a:xfrm>
            <a:off x="442931" y="1424758"/>
            <a:ext cx="8669005" cy="2593780"/>
          </a:xfrm>
          <a:prstGeom prst="rect">
            <a:avLst/>
          </a:prstGeom>
        </p:spPr>
      </p:pic>
      <p:sp>
        <p:nvSpPr>
          <p:cNvPr id="3" name="Rectangle 2"/>
          <p:cNvSpPr/>
          <p:nvPr/>
        </p:nvSpPr>
        <p:spPr>
          <a:xfrm>
            <a:off x="442930" y="4437112"/>
            <a:ext cx="8305533" cy="1938992"/>
          </a:xfrm>
          <a:prstGeom prst="rect">
            <a:avLst/>
          </a:prstGeom>
        </p:spPr>
        <p:txBody>
          <a:bodyPr wrap="square">
            <a:spAutoFit/>
          </a:bodyPr>
          <a:lstStyle/>
          <a:p>
            <a:r>
              <a:rPr lang="en-US" sz="2000" dirty="0">
                <a:latin typeface="Calisto MT" panose="02040603050505030304" pitchFamily="18" charset="0"/>
              </a:rPr>
              <a:t>Manually annotated </a:t>
            </a:r>
            <a:r>
              <a:rPr lang="en-US" sz="2000" dirty="0" err="1">
                <a:latin typeface="Calisto MT" panose="02040603050505030304" pitchFamily="18" charset="0"/>
              </a:rPr>
              <a:t>homography</a:t>
            </a:r>
            <a:r>
              <a:rPr lang="en-US" sz="2000" dirty="0">
                <a:latin typeface="Calisto MT" panose="02040603050505030304" pitchFamily="18" charset="0"/>
              </a:rPr>
              <a:t> for 200 images using four point correspondences</a:t>
            </a:r>
            <a:br>
              <a:rPr lang="en-US" sz="2000" dirty="0">
                <a:latin typeface="Calisto MT" panose="02040603050505030304" pitchFamily="18" charset="0"/>
              </a:rPr>
            </a:br>
            <a:endParaRPr lang="en-US" sz="2000" dirty="0">
              <a:latin typeface="Calisto MT" panose="02040603050505030304" pitchFamily="18" charset="0"/>
            </a:endParaRPr>
          </a:p>
          <a:p>
            <a:r>
              <a:rPr lang="en-US" sz="2000" dirty="0">
                <a:latin typeface="Calisto MT" panose="02040603050505030304" pitchFamily="18" charset="0"/>
              </a:rPr>
              <a:t>After Synthetic generation we obtain 100000 edge map-</a:t>
            </a:r>
            <a:r>
              <a:rPr lang="en-US" sz="2000" dirty="0" err="1">
                <a:latin typeface="Calisto MT" panose="02040603050505030304" pitchFamily="18" charset="0"/>
              </a:rPr>
              <a:t>homography</a:t>
            </a:r>
            <a:r>
              <a:rPr lang="en-US" sz="2000" dirty="0">
                <a:latin typeface="Calisto MT" panose="02040603050505030304" pitchFamily="18" charset="0"/>
              </a:rPr>
              <a:t> pairs</a:t>
            </a:r>
          </a:p>
          <a:p>
            <a:endParaRPr lang="en-US" sz="2000" dirty="0">
              <a:latin typeface="Calisto MT" panose="02040603050505030304" pitchFamily="18" charset="0"/>
            </a:endParaRPr>
          </a:p>
          <a:p>
            <a:endParaRPr lang="en-US" sz="2000" dirty="0">
              <a:latin typeface="Calisto MT" panose="02040603050505030304" pitchFamily="18" charset="0"/>
            </a:endParaRPr>
          </a:p>
        </p:txBody>
      </p:sp>
    </p:spTree>
    <p:extLst>
      <p:ext uri="{BB962C8B-B14F-4D97-AF65-F5344CB8AC3E}">
        <p14:creationId xmlns:p14="http://schemas.microsoft.com/office/powerpoint/2010/main" val="16264821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11610"/>
            <a:ext cx="7762875" cy="762000"/>
          </a:xfrm>
        </p:spPr>
        <p:txBody>
          <a:bodyPr/>
          <a:lstStyle/>
          <a:p>
            <a:r>
              <a:rPr lang="en-US" sz="3600" dirty="0">
                <a:latin typeface="Calisto MT" panose="02040603050505030304" pitchFamily="18" charset="0"/>
              </a:rPr>
              <a:t>Simulation Example</a:t>
            </a:r>
          </a:p>
        </p:txBody>
      </p:sp>
      <p:sp>
        <p:nvSpPr>
          <p:cNvPr id="4" name="Slide Number Placeholder 3"/>
          <p:cNvSpPr>
            <a:spLocks noGrp="1"/>
          </p:cNvSpPr>
          <p:nvPr>
            <p:ph type="sldNum" idx="12"/>
          </p:nvPr>
        </p:nvSpPr>
        <p:spPr/>
        <p:txBody>
          <a:bodyPr/>
          <a:lstStyle/>
          <a:p>
            <a:pPr>
              <a:defRPr/>
            </a:pPr>
            <a:fld id="{F18F2268-B079-480E-A0DC-E752F2384ABD}" type="slidenum">
              <a:rPr lang="en-US" smtClean="0"/>
              <a:pPr>
                <a:defRPr/>
              </a:pPr>
              <a:t>19</a:t>
            </a:fld>
            <a:endParaRPr lang="en-US"/>
          </a:p>
        </p:txBody>
      </p:sp>
      <p:pic>
        <p:nvPicPr>
          <p:cNvPr id="5" name="pa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81000" y="971622"/>
            <a:ext cx="5867400" cy="1650206"/>
          </a:xfrm>
          <a:prstGeom prst="rect">
            <a:avLst/>
          </a:prstGeom>
        </p:spPr>
      </p:pic>
      <p:pic>
        <p:nvPicPr>
          <p:cNvPr id="6" name="tilt">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313266" y="2819400"/>
            <a:ext cx="5960533" cy="1676400"/>
          </a:xfrm>
          <a:prstGeom prst="rect">
            <a:avLst/>
          </a:prstGeom>
        </p:spPr>
      </p:pic>
      <p:pic>
        <p:nvPicPr>
          <p:cNvPr id="7" name="zoom">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313267" y="4800600"/>
            <a:ext cx="5960532" cy="1676400"/>
          </a:xfrm>
          <a:prstGeom prst="rect">
            <a:avLst/>
          </a:prstGeom>
        </p:spPr>
      </p:pic>
      <p:sp>
        <p:nvSpPr>
          <p:cNvPr id="8" name="Rectangle 7"/>
          <p:cNvSpPr/>
          <p:nvPr/>
        </p:nvSpPr>
        <p:spPr>
          <a:xfrm>
            <a:off x="6553201" y="1404235"/>
            <a:ext cx="2068016" cy="400110"/>
          </a:xfrm>
          <a:prstGeom prst="rect">
            <a:avLst/>
          </a:prstGeom>
        </p:spPr>
        <p:txBody>
          <a:bodyPr wrap="square">
            <a:spAutoFit/>
          </a:bodyPr>
          <a:lstStyle/>
          <a:p>
            <a:pPr lvl="1"/>
            <a:r>
              <a:rPr lang="en-US" sz="2000" dirty="0">
                <a:latin typeface="Calisto MT" panose="02040603050505030304" pitchFamily="18" charset="0"/>
              </a:rPr>
              <a:t>Pan</a:t>
            </a:r>
          </a:p>
        </p:txBody>
      </p:sp>
      <p:sp>
        <p:nvSpPr>
          <p:cNvPr id="9" name="Rectangle 8"/>
          <p:cNvSpPr/>
          <p:nvPr/>
        </p:nvSpPr>
        <p:spPr>
          <a:xfrm>
            <a:off x="6585006" y="3282007"/>
            <a:ext cx="2068016" cy="400110"/>
          </a:xfrm>
          <a:prstGeom prst="rect">
            <a:avLst/>
          </a:prstGeom>
        </p:spPr>
        <p:txBody>
          <a:bodyPr wrap="square">
            <a:spAutoFit/>
          </a:bodyPr>
          <a:lstStyle/>
          <a:p>
            <a:pPr lvl="1"/>
            <a:r>
              <a:rPr lang="en-US" sz="2000" dirty="0">
                <a:latin typeface="Calisto MT" panose="02040603050505030304" pitchFamily="18" charset="0"/>
              </a:rPr>
              <a:t>Tilt</a:t>
            </a:r>
          </a:p>
        </p:txBody>
      </p:sp>
      <p:sp>
        <p:nvSpPr>
          <p:cNvPr id="10" name="Rectangle 9"/>
          <p:cNvSpPr/>
          <p:nvPr/>
        </p:nvSpPr>
        <p:spPr>
          <a:xfrm>
            <a:off x="6380660" y="5237470"/>
            <a:ext cx="2068016" cy="400110"/>
          </a:xfrm>
          <a:prstGeom prst="rect">
            <a:avLst/>
          </a:prstGeom>
        </p:spPr>
        <p:txBody>
          <a:bodyPr wrap="square">
            <a:spAutoFit/>
          </a:bodyPr>
          <a:lstStyle/>
          <a:p>
            <a:pPr lvl="1"/>
            <a:r>
              <a:rPr lang="en-US" sz="2000" dirty="0">
                <a:latin typeface="Calisto MT" panose="02040603050505030304" pitchFamily="18" charset="0"/>
              </a:rPr>
              <a:t>Zoom</a:t>
            </a:r>
          </a:p>
        </p:txBody>
      </p:sp>
    </p:spTree>
    <p:extLst>
      <p:ext uri="{BB962C8B-B14F-4D97-AF65-F5344CB8AC3E}">
        <p14:creationId xmlns:p14="http://schemas.microsoft.com/office/powerpoint/2010/main" val="29266055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7"/>
                  </p:tgtEl>
                </p:cond>
              </p:nextCondLst>
            </p:seq>
            <p:video>
              <p:cMediaNode vol="80000">
                <p:cTn id="19" fill="hold" display="0">
                  <p:stCondLst>
                    <p:cond delay="indefinite"/>
                  </p:stCondLst>
                </p:cTn>
                <p:tgtEl>
                  <p:spTgt spid="7"/>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Mohak Sukhwani\Dropbox\mohakThesis\backUP28Dec\mohakThesis\figures\volleyB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6543" y="3794127"/>
            <a:ext cx="3055937" cy="2111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100" name="Rectangle 4"/>
          <p:cNvSpPr>
            <a:spLocks noChangeArrowheads="1"/>
          </p:cNvSpPr>
          <p:nvPr/>
        </p:nvSpPr>
        <p:spPr bwMode="auto">
          <a:xfrm>
            <a:off x="628983" y="338414"/>
            <a:ext cx="75723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fontAlgn="base">
              <a:spcBef>
                <a:spcPct val="0"/>
              </a:spcBef>
              <a:spcAft>
                <a:spcPct val="0"/>
              </a:spcAft>
              <a:defRPr>
                <a:solidFill>
                  <a:schemeClr val="tx1"/>
                </a:solidFill>
                <a:latin typeface="Arial" panose="020B0604020202020204" pitchFamily="34" charset="0"/>
                <a:ea typeface="DejaVu Sans"/>
                <a:cs typeface="DejaVu Sans"/>
              </a:defRPr>
            </a:lvl6pPr>
            <a:lvl7pPr marL="2971800" indent="-228600" fontAlgn="base">
              <a:spcBef>
                <a:spcPct val="0"/>
              </a:spcBef>
              <a:spcAft>
                <a:spcPct val="0"/>
              </a:spcAft>
              <a:defRPr>
                <a:solidFill>
                  <a:schemeClr val="tx1"/>
                </a:solidFill>
                <a:latin typeface="Arial" panose="020B0604020202020204" pitchFamily="34" charset="0"/>
                <a:ea typeface="DejaVu Sans"/>
                <a:cs typeface="DejaVu Sans"/>
              </a:defRPr>
            </a:lvl7pPr>
            <a:lvl8pPr marL="3429000" indent="-228600" fontAlgn="base">
              <a:spcBef>
                <a:spcPct val="0"/>
              </a:spcBef>
              <a:spcAft>
                <a:spcPct val="0"/>
              </a:spcAft>
              <a:defRPr>
                <a:solidFill>
                  <a:schemeClr val="tx1"/>
                </a:solidFill>
                <a:latin typeface="Arial" panose="020B0604020202020204" pitchFamily="34" charset="0"/>
                <a:ea typeface="DejaVu Sans"/>
                <a:cs typeface="DejaVu Sans"/>
              </a:defRPr>
            </a:lvl8pPr>
            <a:lvl9pPr marL="3886200" indent="-228600" fontAlgn="base">
              <a:spcBef>
                <a:spcPct val="0"/>
              </a:spcBef>
              <a:spcAft>
                <a:spcPct val="0"/>
              </a:spcAft>
              <a:defRPr>
                <a:solidFill>
                  <a:schemeClr val="tx1"/>
                </a:solidFill>
                <a:latin typeface="Arial" panose="020B0604020202020204" pitchFamily="34" charset="0"/>
                <a:ea typeface="DejaVu Sans"/>
                <a:cs typeface="DejaVu Sans"/>
              </a:defRPr>
            </a:lvl9pPr>
          </a:lstStyle>
          <a:p>
            <a:pPr algn="ctr"/>
            <a:r>
              <a:rPr lang="en-IN" altLang="en-US" sz="3600" u="sng" dirty="0">
                <a:latin typeface="Calisto MT" panose="02040603050505030304" pitchFamily="18" charset="0"/>
              </a:rPr>
              <a:t>Previous Work</a:t>
            </a:r>
          </a:p>
        </p:txBody>
      </p:sp>
      <p:sp>
        <p:nvSpPr>
          <p:cNvPr id="4101" name="Rectangle 9"/>
          <p:cNvSpPr>
            <a:spLocks noChangeArrowheads="1"/>
          </p:cNvSpPr>
          <p:nvPr/>
        </p:nvSpPr>
        <p:spPr bwMode="auto">
          <a:xfrm>
            <a:off x="622844" y="3291260"/>
            <a:ext cx="79632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fontAlgn="base">
              <a:spcBef>
                <a:spcPct val="0"/>
              </a:spcBef>
              <a:spcAft>
                <a:spcPct val="0"/>
              </a:spcAft>
              <a:defRPr>
                <a:solidFill>
                  <a:schemeClr val="tx1"/>
                </a:solidFill>
                <a:latin typeface="Arial" panose="020B0604020202020204" pitchFamily="34" charset="0"/>
                <a:ea typeface="DejaVu Sans"/>
                <a:cs typeface="DejaVu Sans"/>
              </a:defRPr>
            </a:lvl6pPr>
            <a:lvl7pPr marL="2971800" indent="-228600" fontAlgn="base">
              <a:spcBef>
                <a:spcPct val="0"/>
              </a:spcBef>
              <a:spcAft>
                <a:spcPct val="0"/>
              </a:spcAft>
              <a:defRPr>
                <a:solidFill>
                  <a:schemeClr val="tx1"/>
                </a:solidFill>
                <a:latin typeface="Arial" panose="020B0604020202020204" pitchFamily="34" charset="0"/>
                <a:ea typeface="DejaVu Sans"/>
                <a:cs typeface="DejaVu Sans"/>
              </a:defRPr>
            </a:lvl7pPr>
            <a:lvl8pPr marL="3429000" indent="-228600" fontAlgn="base">
              <a:spcBef>
                <a:spcPct val="0"/>
              </a:spcBef>
              <a:spcAft>
                <a:spcPct val="0"/>
              </a:spcAft>
              <a:defRPr>
                <a:solidFill>
                  <a:schemeClr val="tx1"/>
                </a:solidFill>
                <a:latin typeface="Arial" panose="020B0604020202020204" pitchFamily="34" charset="0"/>
                <a:ea typeface="DejaVu Sans"/>
                <a:cs typeface="DejaVu Sans"/>
              </a:defRPr>
            </a:lvl8pPr>
            <a:lvl9pPr marL="3886200" indent="-228600" fontAlgn="base">
              <a:spcBef>
                <a:spcPct val="0"/>
              </a:spcBef>
              <a:spcAft>
                <a:spcPct val="0"/>
              </a:spcAft>
              <a:defRPr>
                <a:solidFill>
                  <a:schemeClr val="tx1"/>
                </a:solidFill>
                <a:latin typeface="Arial" panose="020B0604020202020204" pitchFamily="34" charset="0"/>
                <a:ea typeface="DejaVu Sans"/>
                <a:cs typeface="DejaVu Sans"/>
              </a:defRPr>
            </a:lvl9pPr>
          </a:lstStyle>
          <a:p>
            <a:r>
              <a:rPr lang="en-IN" altLang="en-US" b="1" u="sng" dirty="0">
                <a:latin typeface="Calisto MT" panose="02040603050505030304" pitchFamily="18" charset="0"/>
              </a:rPr>
              <a:t>Tennis</a:t>
            </a:r>
            <a:r>
              <a:rPr lang="en-IN" altLang="en-US" dirty="0">
                <a:latin typeface="Calisto MT" panose="02040603050505030304" pitchFamily="18" charset="0"/>
              </a:rPr>
              <a:t>: </a:t>
            </a:r>
            <a:r>
              <a:rPr lang="en-US" altLang="en-US" dirty="0">
                <a:latin typeface="Calisto MT" panose="02040603050505030304" pitchFamily="18" charset="0"/>
              </a:rPr>
              <a:t>Sports Analysis in Tennis: Commentary generation for tennis videos</a:t>
            </a:r>
            <a:r>
              <a:rPr lang="en-IN" altLang="en-US" dirty="0">
                <a:latin typeface="Calisto MT" panose="02040603050505030304" pitchFamily="18" charset="0"/>
              </a:rPr>
              <a:t>.</a:t>
            </a:r>
          </a:p>
        </p:txBody>
      </p:sp>
      <p:sp>
        <p:nvSpPr>
          <p:cNvPr id="4102" name="Rectangle 10"/>
          <p:cNvSpPr>
            <a:spLocks noChangeArrowheads="1"/>
          </p:cNvSpPr>
          <p:nvPr/>
        </p:nvSpPr>
        <p:spPr bwMode="auto">
          <a:xfrm>
            <a:off x="628983" y="5992019"/>
            <a:ext cx="8001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fontAlgn="base">
              <a:spcBef>
                <a:spcPct val="0"/>
              </a:spcBef>
              <a:spcAft>
                <a:spcPct val="0"/>
              </a:spcAft>
              <a:defRPr>
                <a:solidFill>
                  <a:schemeClr val="tx1"/>
                </a:solidFill>
                <a:latin typeface="Arial" panose="020B0604020202020204" pitchFamily="34" charset="0"/>
                <a:ea typeface="DejaVu Sans"/>
                <a:cs typeface="DejaVu Sans"/>
              </a:defRPr>
            </a:lvl6pPr>
            <a:lvl7pPr marL="2971800" indent="-228600" fontAlgn="base">
              <a:spcBef>
                <a:spcPct val="0"/>
              </a:spcBef>
              <a:spcAft>
                <a:spcPct val="0"/>
              </a:spcAft>
              <a:defRPr>
                <a:solidFill>
                  <a:schemeClr val="tx1"/>
                </a:solidFill>
                <a:latin typeface="Arial" panose="020B0604020202020204" pitchFamily="34" charset="0"/>
                <a:ea typeface="DejaVu Sans"/>
                <a:cs typeface="DejaVu Sans"/>
              </a:defRPr>
            </a:lvl7pPr>
            <a:lvl8pPr marL="3429000" indent="-228600" fontAlgn="base">
              <a:spcBef>
                <a:spcPct val="0"/>
              </a:spcBef>
              <a:spcAft>
                <a:spcPct val="0"/>
              </a:spcAft>
              <a:defRPr>
                <a:solidFill>
                  <a:schemeClr val="tx1"/>
                </a:solidFill>
                <a:latin typeface="Arial" panose="020B0604020202020204" pitchFamily="34" charset="0"/>
                <a:ea typeface="DejaVu Sans"/>
                <a:cs typeface="DejaVu Sans"/>
              </a:defRPr>
            </a:lvl8pPr>
            <a:lvl9pPr marL="3886200" indent="-228600" fontAlgn="base">
              <a:spcBef>
                <a:spcPct val="0"/>
              </a:spcBef>
              <a:spcAft>
                <a:spcPct val="0"/>
              </a:spcAft>
              <a:defRPr>
                <a:solidFill>
                  <a:schemeClr val="tx1"/>
                </a:solidFill>
                <a:latin typeface="Arial" panose="020B0604020202020204" pitchFamily="34" charset="0"/>
                <a:ea typeface="DejaVu Sans"/>
                <a:cs typeface="DejaVu Sans"/>
              </a:defRPr>
            </a:lvl9pPr>
          </a:lstStyle>
          <a:p>
            <a:r>
              <a:rPr lang="en-IN" altLang="en-US" b="1" u="sng" dirty="0">
                <a:latin typeface="Calisto MT" panose="02040603050505030304" pitchFamily="18" charset="0"/>
              </a:rPr>
              <a:t>Snooker and volley ball</a:t>
            </a:r>
            <a:r>
              <a:rPr lang="en-IN" altLang="en-US" dirty="0">
                <a:latin typeface="Calisto MT" panose="02040603050505030304" pitchFamily="18" charset="0"/>
              </a:rPr>
              <a:t>: (Left) Analysis of shot trajectories and stroke analysis . (Right) Player identification and action recognition.</a:t>
            </a:r>
          </a:p>
        </p:txBody>
      </p:sp>
      <p:pic>
        <p:nvPicPr>
          <p:cNvPr id="4103" name="Picture 11" descr="C:\Users\Mohak Sukhwani\Dropbox\mohakThesis\backUP28Dec\mohakThesis\figures\snooker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393" y="3778252"/>
            <a:ext cx="3929062" cy="2087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55776" y="1058778"/>
            <a:ext cx="3456384" cy="2317774"/>
          </a:xfrm>
          <a:prstGeom prst="rect">
            <a:avLst/>
          </a:prstGeom>
        </p:spPr>
      </p:pic>
      <p:sp>
        <p:nvSpPr>
          <p:cNvPr id="2" name="Slide Number Placeholder 1"/>
          <p:cNvSpPr>
            <a:spLocks noGrp="1"/>
          </p:cNvSpPr>
          <p:nvPr>
            <p:ph type="sldNum" idx="12"/>
          </p:nvPr>
        </p:nvSpPr>
        <p:spPr/>
        <p:txBody>
          <a:bodyPr/>
          <a:lstStyle/>
          <a:p>
            <a:pPr>
              <a:defRPr/>
            </a:pPr>
            <a:fld id="{BA8BD4D5-D57B-47C5-8CA1-371B7114EB29}" type="slidenum">
              <a:rPr lang="en-US" smtClean="0"/>
              <a:pPr>
                <a:defRPr/>
              </a:pPr>
              <a:t>2</a:t>
            </a:fld>
            <a:endParaRPr lang="en-US"/>
          </a:p>
        </p:txBody>
      </p:sp>
    </p:spTree>
    <p:extLst>
      <p:ext uri="{BB962C8B-B14F-4D97-AF65-F5344CB8AC3E}">
        <p14:creationId xmlns:p14="http://schemas.microsoft.com/office/powerpoint/2010/main" val="64836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410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103"/>
                                        </p:tgtEl>
                                        <p:attrNameLst>
                                          <p:attrName>style.visibility</p:attrName>
                                        </p:attrNameLst>
                                      </p:cBhvr>
                                      <p:to>
                                        <p:strVal val="visible"/>
                                      </p:to>
                                    </p:set>
                                    <p:animEffect transition="in" filter="fade">
                                      <p:cBhvr>
                                        <p:cTn id="14" dur="500"/>
                                        <p:tgtEl>
                                          <p:spTgt spid="4103"/>
                                        </p:tgtEl>
                                      </p:cBhvr>
                                    </p:animEffec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4102"/>
                                        </p:tgtEl>
                                        <p:attrNameLst>
                                          <p:attrName>style.visibility</p:attrName>
                                        </p:attrNameLst>
                                      </p:cBhvr>
                                      <p:to>
                                        <p:strVal val="visible"/>
                                      </p:to>
                                    </p:se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fade">
                                      <p:cBhvr>
                                        <p:cTn id="21"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p:bldP spid="410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_overview.jpg"/>
          <p:cNvPicPr>
            <a:picLocks noChangeAspect="1"/>
          </p:cNvPicPr>
          <p:nvPr/>
        </p:nvPicPr>
        <p:blipFill>
          <a:blip r:embed="rId3"/>
          <a:stretch>
            <a:fillRect/>
          </a:stretch>
        </p:blipFill>
        <p:spPr>
          <a:xfrm>
            <a:off x="302953" y="2609311"/>
            <a:ext cx="8613884" cy="21175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Slide Number Placeholder 2"/>
          <p:cNvSpPr>
            <a:spLocks noGrp="1"/>
          </p:cNvSpPr>
          <p:nvPr>
            <p:ph type="sldNum" sz="quarter" idx="4294967295"/>
          </p:nvPr>
        </p:nvSpPr>
        <p:spPr/>
        <p:txBody>
          <a:bodyPr/>
          <a:lstStyle/>
          <a:p>
            <a:fld id="{D57F1E4F-1CFF-5643-939E-217C01CDF565}" type="slidenum">
              <a:rPr lang="en-US" smtClean="0"/>
              <a:pPr/>
              <a:t>20</a:t>
            </a:fld>
            <a:endParaRPr lang="en-US" dirty="0"/>
          </a:p>
        </p:txBody>
      </p:sp>
      <p:sp>
        <p:nvSpPr>
          <p:cNvPr id="5" name="Title 1"/>
          <p:cNvSpPr txBox="1">
            <a:spLocks/>
          </p:cNvSpPr>
          <p:nvPr/>
        </p:nvSpPr>
        <p:spPr bwMode="auto">
          <a:xfrm>
            <a:off x="1259632" y="332656"/>
            <a:ext cx="7128792" cy="112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noAutofit/>
          </a:bodyPr>
          <a:lstStyle>
            <a:lvl1pPr algn="ctr" rtl="0" eaLnBrk="0" fontAlgn="base" hangingPunct="0">
              <a:spcBef>
                <a:spcPct val="0"/>
              </a:spcBef>
              <a:spcAft>
                <a:spcPct val="0"/>
              </a:spcAft>
              <a:defRPr sz="4400">
                <a:solidFill>
                  <a:schemeClr val="tx2"/>
                </a:solidFill>
                <a:latin typeface="Arial" panose="020B060402020202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eaLnBrk="0" fontAlgn="base" hangingPunct="0">
              <a:spcBef>
                <a:spcPct val="0"/>
              </a:spcBef>
              <a:spcAft>
                <a:spcPct val="0"/>
              </a:spcAft>
              <a:defRPr sz="4400">
                <a:solidFill>
                  <a:schemeClr val="tx2"/>
                </a:solidFill>
                <a:latin typeface="Arial" panose="020B0604020202020204" pitchFamily="34" charset="0"/>
              </a:defRPr>
            </a:lvl6pPr>
            <a:lvl7pPr marL="914400" algn="ctr" rtl="0" eaLnBrk="0" fontAlgn="base" hangingPunct="0">
              <a:spcBef>
                <a:spcPct val="0"/>
              </a:spcBef>
              <a:spcAft>
                <a:spcPct val="0"/>
              </a:spcAft>
              <a:defRPr sz="4400">
                <a:solidFill>
                  <a:schemeClr val="tx2"/>
                </a:solidFill>
                <a:latin typeface="Arial" panose="020B0604020202020204" pitchFamily="34" charset="0"/>
              </a:defRPr>
            </a:lvl7pPr>
            <a:lvl8pPr marL="1371600" algn="ctr" rtl="0" eaLnBrk="0" fontAlgn="base" hangingPunct="0">
              <a:spcBef>
                <a:spcPct val="0"/>
              </a:spcBef>
              <a:spcAft>
                <a:spcPct val="0"/>
              </a:spcAft>
              <a:defRPr sz="4400">
                <a:solidFill>
                  <a:schemeClr val="tx2"/>
                </a:solidFill>
                <a:latin typeface="Arial" panose="020B0604020202020204" pitchFamily="34" charset="0"/>
              </a:defRPr>
            </a:lvl8pPr>
            <a:lvl9pPr marL="1828800" algn="ctr" rtl="0" eaLnBrk="0" fontAlgn="base" hangingPunct="0">
              <a:spcBef>
                <a:spcPct val="0"/>
              </a:spcBef>
              <a:spcAft>
                <a:spcPct val="0"/>
              </a:spcAft>
              <a:defRPr sz="4400">
                <a:solidFill>
                  <a:schemeClr val="tx2"/>
                </a:solidFill>
                <a:latin typeface="Arial" panose="020B0604020202020204" pitchFamily="34" charset="0"/>
              </a:defRPr>
            </a:lvl9pPr>
          </a:lstStyle>
          <a:p>
            <a:r>
              <a:rPr lang="en-US" sz="2800" kern="0" dirty="0">
                <a:latin typeface="Calisto MT" panose="02040603050505030304" pitchFamily="18" charset="0"/>
              </a:rPr>
              <a:t>Solution Overview</a:t>
            </a:r>
          </a:p>
        </p:txBody>
      </p:sp>
    </p:spTree>
    <p:extLst>
      <p:ext uri="{BB962C8B-B14F-4D97-AF65-F5344CB8AC3E}">
        <p14:creationId xmlns:p14="http://schemas.microsoft.com/office/powerpoint/2010/main" val="42815089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p:txBody>
          <a:bodyPr/>
          <a:lstStyle/>
          <a:p>
            <a:fld id="{D57F1E4F-1CFF-5643-939E-217C01CDF565}" type="slidenum">
              <a:rPr lang="en-US" smtClean="0"/>
              <a:pPr/>
              <a:t>21</a:t>
            </a:fld>
            <a:endParaRPr lang="en-US" dirty="0"/>
          </a:p>
        </p:txBody>
      </p:sp>
      <p:sp>
        <p:nvSpPr>
          <p:cNvPr id="5" name="Title 1"/>
          <p:cNvSpPr txBox="1">
            <a:spLocks/>
          </p:cNvSpPr>
          <p:nvPr/>
        </p:nvSpPr>
        <p:spPr bwMode="auto">
          <a:xfrm>
            <a:off x="1259632" y="332656"/>
            <a:ext cx="7128792" cy="112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noAutofit/>
          </a:bodyPr>
          <a:lstStyle>
            <a:lvl1pPr algn="ctr" rtl="0" eaLnBrk="0" fontAlgn="base" hangingPunct="0">
              <a:spcBef>
                <a:spcPct val="0"/>
              </a:spcBef>
              <a:spcAft>
                <a:spcPct val="0"/>
              </a:spcAft>
              <a:defRPr sz="4400">
                <a:solidFill>
                  <a:schemeClr val="tx2"/>
                </a:solidFill>
                <a:latin typeface="Arial" panose="020B060402020202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eaLnBrk="0" fontAlgn="base" hangingPunct="0">
              <a:spcBef>
                <a:spcPct val="0"/>
              </a:spcBef>
              <a:spcAft>
                <a:spcPct val="0"/>
              </a:spcAft>
              <a:defRPr sz="4400">
                <a:solidFill>
                  <a:schemeClr val="tx2"/>
                </a:solidFill>
                <a:latin typeface="Arial" panose="020B0604020202020204" pitchFamily="34" charset="0"/>
              </a:defRPr>
            </a:lvl6pPr>
            <a:lvl7pPr marL="914400" algn="ctr" rtl="0" eaLnBrk="0" fontAlgn="base" hangingPunct="0">
              <a:spcBef>
                <a:spcPct val="0"/>
              </a:spcBef>
              <a:spcAft>
                <a:spcPct val="0"/>
              </a:spcAft>
              <a:defRPr sz="4400">
                <a:solidFill>
                  <a:schemeClr val="tx2"/>
                </a:solidFill>
                <a:latin typeface="Arial" panose="020B0604020202020204" pitchFamily="34" charset="0"/>
              </a:defRPr>
            </a:lvl7pPr>
            <a:lvl8pPr marL="1371600" algn="ctr" rtl="0" eaLnBrk="0" fontAlgn="base" hangingPunct="0">
              <a:spcBef>
                <a:spcPct val="0"/>
              </a:spcBef>
              <a:spcAft>
                <a:spcPct val="0"/>
              </a:spcAft>
              <a:defRPr sz="4400">
                <a:solidFill>
                  <a:schemeClr val="tx2"/>
                </a:solidFill>
                <a:latin typeface="Arial" panose="020B0604020202020204" pitchFamily="34" charset="0"/>
              </a:defRPr>
            </a:lvl8pPr>
            <a:lvl9pPr marL="1828800" algn="ctr" rtl="0" eaLnBrk="0" fontAlgn="base" hangingPunct="0">
              <a:spcBef>
                <a:spcPct val="0"/>
              </a:spcBef>
              <a:spcAft>
                <a:spcPct val="0"/>
              </a:spcAft>
              <a:defRPr sz="4400">
                <a:solidFill>
                  <a:schemeClr val="tx2"/>
                </a:solidFill>
                <a:latin typeface="Arial" panose="020B0604020202020204" pitchFamily="34" charset="0"/>
              </a:defRPr>
            </a:lvl9pPr>
          </a:lstStyle>
          <a:p>
            <a:r>
              <a:rPr lang="en-US" sz="2800" kern="0" dirty="0">
                <a:latin typeface="Calisto MT" panose="02040603050505030304" pitchFamily="18" charset="0"/>
              </a:rPr>
              <a:t>HOG</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0" y="1752601"/>
            <a:ext cx="5043201" cy="137159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1200" y="3276600"/>
            <a:ext cx="5043201" cy="1402592"/>
          </a:xfrm>
          <a:prstGeom prst="rect">
            <a:avLst/>
          </a:prstGeom>
        </p:spPr>
      </p:pic>
    </p:spTree>
    <p:extLst>
      <p:ext uri="{BB962C8B-B14F-4D97-AF65-F5344CB8AC3E}">
        <p14:creationId xmlns:p14="http://schemas.microsoft.com/office/powerpoint/2010/main" val="1186575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p:txBody>
          <a:bodyPr/>
          <a:lstStyle/>
          <a:p>
            <a:fld id="{D57F1E4F-1CFF-5643-939E-217C01CDF565}" type="slidenum">
              <a:rPr lang="en-US" smtClean="0"/>
              <a:pPr/>
              <a:t>22</a:t>
            </a:fld>
            <a:endParaRPr lang="en-US" dirty="0"/>
          </a:p>
        </p:txBody>
      </p:sp>
      <p:sp>
        <p:nvSpPr>
          <p:cNvPr id="5" name="Title 1"/>
          <p:cNvSpPr txBox="1">
            <a:spLocks/>
          </p:cNvSpPr>
          <p:nvPr/>
        </p:nvSpPr>
        <p:spPr bwMode="auto">
          <a:xfrm>
            <a:off x="1259632" y="332656"/>
            <a:ext cx="7128792" cy="112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noAutofit/>
          </a:bodyPr>
          <a:lstStyle>
            <a:lvl1pPr algn="ctr" rtl="0" eaLnBrk="0" fontAlgn="base" hangingPunct="0">
              <a:spcBef>
                <a:spcPct val="0"/>
              </a:spcBef>
              <a:spcAft>
                <a:spcPct val="0"/>
              </a:spcAft>
              <a:defRPr sz="4400">
                <a:solidFill>
                  <a:schemeClr val="tx2"/>
                </a:solidFill>
                <a:latin typeface="Arial" panose="020B060402020202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eaLnBrk="0" fontAlgn="base" hangingPunct="0">
              <a:spcBef>
                <a:spcPct val="0"/>
              </a:spcBef>
              <a:spcAft>
                <a:spcPct val="0"/>
              </a:spcAft>
              <a:defRPr sz="4400">
                <a:solidFill>
                  <a:schemeClr val="tx2"/>
                </a:solidFill>
                <a:latin typeface="Arial" panose="020B0604020202020204" pitchFamily="34" charset="0"/>
              </a:defRPr>
            </a:lvl6pPr>
            <a:lvl7pPr marL="914400" algn="ctr" rtl="0" eaLnBrk="0" fontAlgn="base" hangingPunct="0">
              <a:spcBef>
                <a:spcPct val="0"/>
              </a:spcBef>
              <a:spcAft>
                <a:spcPct val="0"/>
              </a:spcAft>
              <a:defRPr sz="4400">
                <a:solidFill>
                  <a:schemeClr val="tx2"/>
                </a:solidFill>
                <a:latin typeface="Arial" panose="020B0604020202020204" pitchFamily="34" charset="0"/>
              </a:defRPr>
            </a:lvl7pPr>
            <a:lvl8pPr marL="1371600" algn="ctr" rtl="0" eaLnBrk="0" fontAlgn="base" hangingPunct="0">
              <a:spcBef>
                <a:spcPct val="0"/>
              </a:spcBef>
              <a:spcAft>
                <a:spcPct val="0"/>
              </a:spcAft>
              <a:defRPr sz="4400">
                <a:solidFill>
                  <a:schemeClr val="tx2"/>
                </a:solidFill>
                <a:latin typeface="Arial" panose="020B0604020202020204" pitchFamily="34" charset="0"/>
              </a:defRPr>
            </a:lvl8pPr>
            <a:lvl9pPr marL="1828800" algn="ctr" rtl="0" eaLnBrk="0" fontAlgn="base" hangingPunct="0">
              <a:spcBef>
                <a:spcPct val="0"/>
              </a:spcBef>
              <a:spcAft>
                <a:spcPct val="0"/>
              </a:spcAft>
              <a:defRPr sz="4400">
                <a:solidFill>
                  <a:schemeClr val="tx2"/>
                </a:solidFill>
                <a:latin typeface="Arial" panose="020B0604020202020204" pitchFamily="34" charset="0"/>
              </a:defRPr>
            </a:lvl9pPr>
          </a:lstStyle>
          <a:p>
            <a:r>
              <a:rPr lang="en-US" sz="2800" kern="0" dirty="0">
                <a:latin typeface="Calisto MT" panose="02040603050505030304" pitchFamily="18" charset="0"/>
              </a:rPr>
              <a:t>Chamfer</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790" y="1371600"/>
            <a:ext cx="8892210" cy="3200400"/>
          </a:xfrm>
          <a:prstGeom prst="rect">
            <a:avLst/>
          </a:prstGeom>
        </p:spPr>
      </p:pic>
    </p:spTree>
    <p:extLst>
      <p:ext uri="{BB962C8B-B14F-4D97-AF65-F5344CB8AC3E}">
        <p14:creationId xmlns:p14="http://schemas.microsoft.com/office/powerpoint/2010/main" val="17474624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3746"/>
            <a:ext cx="9144000" cy="960668"/>
          </a:xfrm>
        </p:spPr>
        <p:txBody>
          <a:bodyPr>
            <a:normAutofit fontScale="90000"/>
          </a:bodyPr>
          <a:lstStyle/>
          <a:p>
            <a:r>
              <a:rPr lang="en-US" dirty="0">
                <a:latin typeface="Calisto MT" panose="02040603050505030304" pitchFamily="18" charset="0"/>
              </a:rPr>
              <a:t>Experimental Results (Images)</a:t>
            </a:r>
            <a:br>
              <a:rPr lang="en-US" dirty="0">
                <a:latin typeface="Calisto MT" panose="02040603050505030304" pitchFamily="18" charset="0"/>
              </a:rPr>
            </a:br>
            <a:endParaRPr lang="en-US" dirty="0">
              <a:latin typeface="Calisto MT" panose="02040603050505030304" pitchFamily="18" charset="0"/>
            </a:endParaRPr>
          </a:p>
        </p:txBody>
      </p:sp>
      <p:pic>
        <p:nvPicPr>
          <p:cNvPr id="3" name="Picture 2"/>
          <p:cNvPicPr>
            <a:picLocks noChangeAspect="1"/>
          </p:cNvPicPr>
          <p:nvPr/>
        </p:nvPicPr>
        <p:blipFill>
          <a:blip r:embed="rId3"/>
          <a:stretch>
            <a:fillRect/>
          </a:stretch>
        </p:blipFill>
        <p:spPr>
          <a:xfrm>
            <a:off x="1325281" y="990599"/>
            <a:ext cx="6927703" cy="4876801"/>
          </a:xfrm>
          <a:prstGeom prst="rect">
            <a:avLst/>
          </a:prstGeom>
        </p:spPr>
      </p:pic>
      <p:sp>
        <p:nvSpPr>
          <p:cNvPr id="4" name="Slide Number Placeholder 3"/>
          <p:cNvSpPr>
            <a:spLocks noGrp="1"/>
          </p:cNvSpPr>
          <p:nvPr>
            <p:ph type="sldNum" sz="quarter" idx="4294967295"/>
          </p:nvPr>
        </p:nvSpPr>
        <p:spPr/>
        <p:txBody>
          <a:bodyPr/>
          <a:lstStyle/>
          <a:p>
            <a:fld id="{D57F1E4F-1CFF-5643-939E-217C01CDF565}" type="slidenum">
              <a:rPr lang="en-US" smtClean="0"/>
              <a:pPr/>
              <a:t>23</a:t>
            </a:fld>
            <a:endParaRPr lang="en-US" dirty="0"/>
          </a:p>
        </p:txBody>
      </p:sp>
    </p:spTree>
    <p:extLst>
      <p:ext uri="{BB962C8B-B14F-4D97-AF65-F5344CB8AC3E}">
        <p14:creationId xmlns:p14="http://schemas.microsoft.com/office/powerpoint/2010/main" val="1657052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3294"/>
            <a:ext cx="9095994" cy="960668"/>
          </a:xfrm>
        </p:spPr>
        <p:txBody>
          <a:bodyPr>
            <a:normAutofit fontScale="90000"/>
          </a:bodyPr>
          <a:lstStyle/>
          <a:p>
            <a:r>
              <a:rPr lang="en-US" dirty="0">
                <a:latin typeface="Calisto MT" panose="02040603050505030304" pitchFamily="18" charset="0"/>
              </a:rPr>
              <a:t>Experimental Results (Videos)</a:t>
            </a:r>
            <a:br>
              <a:rPr lang="en-US" dirty="0">
                <a:latin typeface="Calisto MT" panose="02040603050505030304" pitchFamily="18" charset="0"/>
              </a:rPr>
            </a:br>
            <a:endParaRPr lang="en-US" dirty="0">
              <a:latin typeface="Calisto MT" panose="02040603050505030304" pitchFamily="18" charset="0"/>
            </a:endParaRPr>
          </a:p>
        </p:txBody>
      </p:sp>
      <p:sp>
        <p:nvSpPr>
          <p:cNvPr id="12" name="Slide Number Placeholder 11"/>
          <p:cNvSpPr>
            <a:spLocks noGrp="1"/>
          </p:cNvSpPr>
          <p:nvPr>
            <p:ph type="sldNum" sz="quarter" idx="4294967295"/>
          </p:nvPr>
        </p:nvSpPr>
        <p:spPr/>
        <p:txBody>
          <a:bodyPr/>
          <a:lstStyle/>
          <a:p>
            <a:fld id="{D57F1E4F-1CFF-5643-939E-217C01CDF565}" type="slidenum">
              <a:rPr lang="en-US" smtClean="0"/>
              <a:pPr/>
              <a:t>24</a:t>
            </a:fld>
            <a:endParaRPr lang="en-US" dirty="0"/>
          </a:p>
        </p:txBody>
      </p:sp>
      <p:pic>
        <p:nvPicPr>
          <p:cNvPr id="5" name="r01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568662" y="2894086"/>
            <a:ext cx="6697903" cy="1883785"/>
          </a:xfrm>
          <a:prstGeom prst="rect">
            <a:avLst/>
          </a:prstGeom>
        </p:spPr>
      </p:pic>
      <p:pic>
        <p:nvPicPr>
          <p:cNvPr id="6" name="r007">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596602" y="939245"/>
            <a:ext cx="6705600" cy="1885950"/>
          </a:xfrm>
          <a:prstGeom prst="rect">
            <a:avLst/>
          </a:prstGeom>
        </p:spPr>
      </p:pic>
      <p:pic>
        <p:nvPicPr>
          <p:cNvPr id="10" name="r003">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545725" y="4846762"/>
            <a:ext cx="6720840" cy="1890236"/>
          </a:xfrm>
          <a:prstGeom prst="rect">
            <a:avLst/>
          </a:prstGeom>
        </p:spPr>
      </p:pic>
    </p:spTree>
    <p:extLst>
      <p:ext uri="{BB962C8B-B14F-4D97-AF65-F5344CB8AC3E}">
        <p14:creationId xmlns:p14="http://schemas.microsoft.com/office/powerpoint/2010/main" val="24542828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0"/>
                                        </p:tgtEl>
                                      </p:cBhvr>
                                    </p:cmd>
                                  </p:childTnLst>
                                </p:cTn>
                              </p:par>
                            </p:childTnLst>
                          </p:cTn>
                        </p:par>
                      </p:childTnLst>
                    </p:cTn>
                  </p:par>
                </p:childTnLst>
              </p:cTn>
              <p:nextCondLst>
                <p:cond evt="onClick" delay="0">
                  <p:tgtEl>
                    <p:spTgt spid="10"/>
                  </p:tgtEl>
                </p:cond>
              </p:nextCondLst>
            </p:seq>
            <p:video>
              <p:cMediaNode vol="80000">
                <p:cTn id="19" fill="hold" display="0">
                  <p:stCondLst>
                    <p:cond delay="indefinite"/>
                  </p:stCondLst>
                </p:cTn>
                <p:tgtEl>
                  <p:spTgt spid="10"/>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76600" y="6338267"/>
            <a:ext cx="2313454" cy="369332"/>
          </a:xfrm>
          <a:prstGeom prst="rect">
            <a:avLst/>
          </a:prstGeom>
        </p:spPr>
        <p:txBody>
          <a:bodyPr wrap="none">
            <a:spAutoFit/>
          </a:bodyPr>
          <a:lstStyle/>
          <a:p>
            <a:r>
              <a:rPr lang="en-IN" dirty="0"/>
              <a:t>Camera Stabilization</a:t>
            </a:r>
          </a:p>
        </p:txBody>
      </p:sp>
      <p:sp>
        <p:nvSpPr>
          <p:cNvPr id="8" name="Title 1"/>
          <p:cNvSpPr>
            <a:spLocks noGrp="1"/>
          </p:cNvSpPr>
          <p:nvPr>
            <p:ph type="title"/>
          </p:nvPr>
        </p:nvSpPr>
        <p:spPr>
          <a:xfrm>
            <a:off x="683354" y="457200"/>
            <a:ext cx="7765322" cy="727838"/>
          </a:xfrm>
        </p:spPr>
        <p:txBody>
          <a:bodyPr>
            <a:normAutofit fontScale="90000"/>
          </a:bodyPr>
          <a:lstStyle/>
          <a:p>
            <a:r>
              <a:rPr lang="en-US" dirty="0">
                <a:latin typeface="Calisto MT" panose="02040603050505030304" pitchFamily="18" charset="0"/>
              </a:rPr>
              <a:t>Experimental Results (Videos)</a:t>
            </a:r>
            <a:br>
              <a:rPr lang="en-US" dirty="0">
                <a:latin typeface="Calisto MT" panose="02040603050505030304" pitchFamily="18" charset="0"/>
              </a:rPr>
            </a:br>
            <a:endParaRPr lang="en-US" dirty="0">
              <a:latin typeface="Calisto MT" panose="02040603050505030304" pitchFamily="18" charset="0"/>
            </a:endParaRPr>
          </a:p>
        </p:txBody>
      </p:sp>
      <p:sp>
        <p:nvSpPr>
          <p:cNvPr id="9" name="Slide Number Placeholder 8"/>
          <p:cNvSpPr>
            <a:spLocks noGrp="1"/>
          </p:cNvSpPr>
          <p:nvPr>
            <p:ph type="sldNum" sz="quarter" idx="4294967295"/>
          </p:nvPr>
        </p:nvSpPr>
        <p:spPr/>
        <p:txBody>
          <a:bodyPr/>
          <a:lstStyle/>
          <a:p>
            <a:fld id="{D57F1E4F-1CFF-5643-939E-217C01CDF565}" type="slidenum">
              <a:rPr lang="en-US" smtClean="0"/>
              <a:pPr/>
              <a:t>25</a:t>
            </a:fld>
            <a:endParaRPr lang="en-US" dirty="0"/>
          </a:p>
        </p:txBody>
      </p:sp>
      <p:pic>
        <p:nvPicPr>
          <p:cNvPr id="3" name="0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13115" y="990600"/>
            <a:ext cx="8305800" cy="2034808"/>
          </a:xfrm>
          <a:prstGeom prst="rect">
            <a:avLst/>
          </a:prstGeom>
        </p:spPr>
      </p:pic>
      <p:pic>
        <p:nvPicPr>
          <p:cNvPr id="10" name="003">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381311" y="3353722"/>
            <a:ext cx="8337604" cy="1904077"/>
          </a:xfrm>
          <a:prstGeom prst="rect">
            <a:avLst/>
          </a:prstGeom>
        </p:spPr>
      </p:pic>
    </p:spTree>
    <p:extLst>
      <p:ext uri="{BB962C8B-B14F-4D97-AF65-F5344CB8AC3E}">
        <p14:creationId xmlns:p14="http://schemas.microsoft.com/office/powerpoint/2010/main" val="13206519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video>
              <p:cMediaNode vol="80000">
                <p:cTn id="13" fill="hold" display="0">
                  <p:stCondLst>
                    <p:cond delay="indefinite"/>
                  </p:stCondLst>
                </p:cTn>
                <p:tgtEl>
                  <p:spTgt spid="10"/>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61877" y="831723"/>
            <a:ext cx="7765322" cy="727838"/>
          </a:xfrm>
        </p:spPr>
        <p:txBody>
          <a:bodyPr>
            <a:normAutofit fontScale="90000"/>
          </a:bodyPr>
          <a:lstStyle/>
          <a:p>
            <a:r>
              <a:rPr lang="en-US" dirty="0">
                <a:latin typeface="Calisto MT" panose="02040603050505030304" pitchFamily="18" charset="0"/>
              </a:rPr>
              <a:t>Results</a:t>
            </a:r>
          </a:p>
        </p:txBody>
      </p:sp>
      <p:graphicFrame>
        <p:nvGraphicFramePr>
          <p:cNvPr id="5" name="Content Placeholder 3"/>
          <p:cNvGraphicFramePr>
            <a:graphicFrameLocks/>
          </p:cNvGraphicFramePr>
          <p:nvPr>
            <p:extLst>
              <p:ext uri="{D42A27DB-BD31-4B8C-83A1-F6EECF244321}">
                <p14:modId xmlns:p14="http://schemas.microsoft.com/office/powerpoint/2010/main" val="4128653599"/>
              </p:ext>
            </p:extLst>
          </p:nvPr>
        </p:nvGraphicFramePr>
        <p:xfrm>
          <a:off x="685347" y="2042288"/>
          <a:ext cx="7765259" cy="1691640"/>
        </p:xfrm>
        <a:graphic>
          <a:graphicData uri="http://schemas.openxmlformats.org/drawingml/2006/table">
            <a:tbl>
              <a:tblPr firstRow="1" bandRow="1">
                <a:tableStyleId>{5C22544A-7EE6-4342-B048-85BDC9FD1C3A}</a:tableStyleId>
              </a:tblPr>
              <a:tblGrid>
                <a:gridCol w="2588419">
                  <a:extLst>
                    <a:ext uri="{9D8B030D-6E8A-4147-A177-3AD203B41FA5}">
                      <a16:colId xmlns:a16="http://schemas.microsoft.com/office/drawing/2014/main" val="903109222"/>
                    </a:ext>
                  </a:extLst>
                </a:gridCol>
                <a:gridCol w="1294210">
                  <a:extLst>
                    <a:ext uri="{9D8B030D-6E8A-4147-A177-3AD203B41FA5}">
                      <a16:colId xmlns:a16="http://schemas.microsoft.com/office/drawing/2014/main" val="914177961"/>
                    </a:ext>
                  </a:extLst>
                </a:gridCol>
                <a:gridCol w="1294210">
                  <a:extLst>
                    <a:ext uri="{9D8B030D-6E8A-4147-A177-3AD203B41FA5}">
                      <a16:colId xmlns:a16="http://schemas.microsoft.com/office/drawing/2014/main" val="1204537198"/>
                    </a:ext>
                  </a:extLst>
                </a:gridCol>
                <a:gridCol w="1294210">
                  <a:extLst>
                    <a:ext uri="{9D8B030D-6E8A-4147-A177-3AD203B41FA5}">
                      <a16:colId xmlns:a16="http://schemas.microsoft.com/office/drawing/2014/main" val="649679803"/>
                    </a:ext>
                  </a:extLst>
                </a:gridCol>
                <a:gridCol w="1294210">
                  <a:extLst>
                    <a:ext uri="{9D8B030D-6E8A-4147-A177-3AD203B41FA5}">
                      <a16:colId xmlns:a16="http://schemas.microsoft.com/office/drawing/2014/main" val="4085227513"/>
                    </a:ext>
                  </a:extLst>
                </a:gridCol>
              </a:tblGrid>
              <a:tr h="278130">
                <a:tc>
                  <a:txBody>
                    <a:bodyPr/>
                    <a:lstStyle/>
                    <a:p>
                      <a:r>
                        <a:rPr lang="en-IN" sz="1400" dirty="0"/>
                        <a:t>Approach</a:t>
                      </a:r>
                    </a:p>
                  </a:txBody>
                  <a:tcPr marL="68580" marR="68580" marT="34290" marB="34290"/>
                </a:tc>
                <a:tc gridSpan="2">
                  <a:txBody>
                    <a:bodyPr/>
                    <a:lstStyle/>
                    <a:p>
                      <a:r>
                        <a:rPr lang="en-IN" sz="1400" dirty="0"/>
                        <a:t>Simulated</a:t>
                      </a:r>
                      <a:r>
                        <a:rPr lang="en-IN" sz="1400" baseline="0" dirty="0"/>
                        <a:t> Dataset (Accuracy)</a:t>
                      </a:r>
                      <a:endParaRPr lang="en-IN" sz="1400" dirty="0"/>
                    </a:p>
                  </a:txBody>
                  <a:tcPr marL="68580" marR="68580" marT="34290" marB="34290"/>
                </a:tc>
                <a:tc hMerge="1">
                  <a:txBody>
                    <a:bodyPr/>
                    <a:lstStyle/>
                    <a:p>
                      <a:endParaRPr lang="en-US"/>
                    </a:p>
                  </a:txBody>
                  <a:tcPr/>
                </a:tc>
                <a:tc gridSpan="2">
                  <a:txBody>
                    <a:bodyPr/>
                    <a:lstStyle/>
                    <a:p>
                      <a:r>
                        <a:rPr lang="en-IN" sz="1400" dirty="0"/>
                        <a:t>Broadcast Dataset (Accuracy)</a:t>
                      </a:r>
                    </a:p>
                  </a:txBody>
                  <a:tcPr marL="68580" marR="68580" marT="34290" marB="34290"/>
                </a:tc>
                <a:tc hMerge="1">
                  <a:txBody>
                    <a:bodyPr/>
                    <a:lstStyle/>
                    <a:p>
                      <a:endParaRPr lang="en-US"/>
                    </a:p>
                  </a:txBody>
                  <a:tcPr/>
                </a:tc>
                <a:extLst>
                  <a:ext uri="{0D108BD9-81ED-4DB2-BD59-A6C34878D82A}">
                    <a16:rowId xmlns:a16="http://schemas.microsoft.com/office/drawing/2014/main" val="1256821411"/>
                  </a:ext>
                </a:extLst>
              </a:tr>
              <a:tr h="278130">
                <a:tc>
                  <a:txBody>
                    <a:bodyPr/>
                    <a:lstStyle/>
                    <a:p>
                      <a:endParaRPr lang="en-IN" sz="1400" dirty="0"/>
                    </a:p>
                  </a:txBody>
                  <a:tcPr marL="68580" marR="68580" marT="34290" marB="34290"/>
                </a:tc>
                <a:tc>
                  <a:txBody>
                    <a:bodyPr/>
                    <a:lstStyle/>
                    <a:p>
                      <a:r>
                        <a:rPr lang="en-IN" sz="1400" dirty="0"/>
                        <a:t>Mean</a:t>
                      </a:r>
                    </a:p>
                  </a:txBody>
                  <a:tcPr marL="68580" marR="68580" marT="34290" marB="34290"/>
                </a:tc>
                <a:tc>
                  <a:txBody>
                    <a:bodyPr/>
                    <a:lstStyle/>
                    <a:p>
                      <a:r>
                        <a:rPr lang="en-IN" sz="1400" dirty="0"/>
                        <a:t>Median</a:t>
                      </a:r>
                    </a:p>
                  </a:txBody>
                  <a:tcPr marL="68580" marR="68580" marT="34290" marB="34290"/>
                </a:tc>
                <a:tc>
                  <a:txBody>
                    <a:bodyPr/>
                    <a:lstStyle/>
                    <a:p>
                      <a:r>
                        <a:rPr lang="en-IN" sz="1400" dirty="0"/>
                        <a:t>Mean</a:t>
                      </a:r>
                    </a:p>
                  </a:txBody>
                  <a:tcPr marL="68580" marR="68580" marT="34290" marB="34290"/>
                </a:tc>
                <a:tc>
                  <a:txBody>
                    <a:bodyPr/>
                    <a:lstStyle/>
                    <a:p>
                      <a:r>
                        <a:rPr lang="en-IN" sz="1400" dirty="0"/>
                        <a:t>Median</a:t>
                      </a:r>
                    </a:p>
                  </a:txBody>
                  <a:tcPr marL="68580" marR="68580" marT="34290" marB="34290"/>
                </a:tc>
                <a:extLst>
                  <a:ext uri="{0D108BD9-81ED-4DB2-BD59-A6C34878D82A}">
                    <a16:rowId xmlns:a16="http://schemas.microsoft.com/office/drawing/2014/main" val="595347301"/>
                  </a:ext>
                </a:extLst>
              </a:tr>
              <a:tr h="278130">
                <a:tc>
                  <a:txBody>
                    <a:bodyPr/>
                    <a:lstStyle/>
                    <a:p>
                      <a:r>
                        <a:rPr lang="en-IN" sz="1400" dirty="0"/>
                        <a:t>NN-Chamfer</a:t>
                      </a:r>
                    </a:p>
                  </a:txBody>
                  <a:tcPr marL="68580" marR="68580" marT="34290" marB="34290"/>
                </a:tc>
                <a:tc>
                  <a:txBody>
                    <a:bodyPr/>
                    <a:lstStyle/>
                    <a:p>
                      <a:r>
                        <a:rPr lang="en-IN" sz="1400" dirty="0"/>
                        <a:t>83.2</a:t>
                      </a:r>
                    </a:p>
                  </a:txBody>
                  <a:tcPr marL="68580" marR="68580" marT="34290" marB="34290"/>
                </a:tc>
                <a:tc>
                  <a:txBody>
                    <a:bodyPr/>
                    <a:lstStyle/>
                    <a:p>
                      <a:r>
                        <a:rPr lang="en-IN" sz="1400" dirty="0"/>
                        <a:t>89.2</a:t>
                      </a:r>
                    </a:p>
                  </a:txBody>
                  <a:tcPr marL="68580" marR="68580" marT="34290" marB="34290"/>
                </a:tc>
                <a:tc>
                  <a:txBody>
                    <a:bodyPr/>
                    <a:lstStyle/>
                    <a:p>
                      <a:r>
                        <a:rPr lang="en-IN" sz="1400" dirty="0"/>
                        <a:t>80.5</a:t>
                      </a:r>
                    </a:p>
                  </a:txBody>
                  <a:tcPr marL="68580" marR="68580" marT="34290" marB="34290"/>
                </a:tc>
                <a:tc>
                  <a:txBody>
                    <a:bodyPr/>
                    <a:lstStyle/>
                    <a:p>
                      <a:r>
                        <a:rPr lang="en-IN" sz="1400" dirty="0"/>
                        <a:t>83.2</a:t>
                      </a:r>
                    </a:p>
                  </a:txBody>
                  <a:tcPr marL="68580" marR="68580" marT="34290" marB="34290"/>
                </a:tc>
                <a:extLst>
                  <a:ext uri="{0D108BD9-81ED-4DB2-BD59-A6C34878D82A}">
                    <a16:rowId xmlns:a16="http://schemas.microsoft.com/office/drawing/2014/main" val="3812455842"/>
                  </a:ext>
                </a:extLst>
              </a:tr>
              <a:tr h="278130">
                <a:tc>
                  <a:txBody>
                    <a:bodyPr/>
                    <a:lstStyle/>
                    <a:p>
                      <a:r>
                        <a:rPr lang="en-IN" sz="1400" dirty="0"/>
                        <a:t>NN-HOG</a:t>
                      </a:r>
                    </a:p>
                  </a:txBody>
                  <a:tcPr marL="68580" marR="68580" marT="34290" marB="34290"/>
                </a:tc>
                <a:tc>
                  <a:txBody>
                    <a:bodyPr/>
                    <a:lstStyle/>
                    <a:p>
                      <a:r>
                        <a:rPr lang="en-IN" sz="1400" b="0" dirty="0"/>
                        <a:t>90.9</a:t>
                      </a:r>
                    </a:p>
                  </a:txBody>
                  <a:tcPr marL="68580" marR="68580" marT="34290" marB="34290"/>
                </a:tc>
                <a:tc>
                  <a:txBody>
                    <a:bodyPr/>
                    <a:lstStyle/>
                    <a:p>
                      <a:r>
                        <a:rPr lang="en-IN" sz="1400" b="0" dirty="0"/>
                        <a:t>92.4</a:t>
                      </a:r>
                    </a:p>
                  </a:txBody>
                  <a:tcPr marL="68580" marR="68580" marT="34290" marB="34290"/>
                </a:tc>
                <a:tc>
                  <a:txBody>
                    <a:bodyPr/>
                    <a:lstStyle/>
                    <a:p>
                      <a:r>
                        <a:rPr lang="en-IN" sz="1400" b="1" dirty="0"/>
                        <a:t>85.8</a:t>
                      </a:r>
                    </a:p>
                  </a:txBody>
                  <a:tcPr marL="68580" marR="68580" marT="34290" marB="34290"/>
                </a:tc>
                <a:tc>
                  <a:txBody>
                    <a:bodyPr/>
                    <a:lstStyle/>
                    <a:p>
                      <a:r>
                        <a:rPr lang="en-IN" sz="1400" b="1" dirty="0"/>
                        <a:t>88.9</a:t>
                      </a:r>
                    </a:p>
                  </a:txBody>
                  <a:tcPr marL="68580" marR="68580" marT="34290" marB="34290"/>
                </a:tc>
                <a:extLst>
                  <a:ext uri="{0D108BD9-81ED-4DB2-BD59-A6C34878D82A}">
                    <a16:rowId xmlns:a16="http://schemas.microsoft.com/office/drawing/2014/main" val="1480682622"/>
                  </a:ext>
                </a:extLst>
              </a:tr>
              <a:tr h="278130">
                <a:tc>
                  <a:txBody>
                    <a:bodyPr/>
                    <a:lstStyle/>
                    <a:p>
                      <a:r>
                        <a:rPr lang="en-IN" sz="1400" dirty="0"/>
                        <a:t>NN-</a:t>
                      </a:r>
                      <a:r>
                        <a:rPr lang="en-IN" sz="1400" dirty="0" err="1"/>
                        <a:t>AlexNet</a:t>
                      </a:r>
                      <a:endParaRPr lang="en-IN" sz="1400" dirty="0"/>
                    </a:p>
                  </a:txBody>
                  <a:tcPr marL="68580" marR="68580" marT="34290" marB="34290"/>
                </a:tc>
                <a:tc>
                  <a:txBody>
                    <a:bodyPr/>
                    <a:lstStyle/>
                    <a:p>
                      <a:r>
                        <a:rPr lang="en-IN" sz="1400" dirty="0"/>
                        <a:t>88.4</a:t>
                      </a:r>
                    </a:p>
                  </a:txBody>
                  <a:tcPr marL="68580" marR="68580" marT="34290" marB="34290"/>
                </a:tc>
                <a:tc>
                  <a:txBody>
                    <a:bodyPr/>
                    <a:lstStyle/>
                    <a:p>
                      <a:r>
                        <a:rPr lang="en-IN" sz="1400" dirty="0"/>
                        <a:t>90.7</a:t>
                      </a:r>
                    </a:p>
                  </a:txBody>
                  <a:tcPr marL="68580" marR="68580" marT="34290" marB="34290"/>
                </a:tc>
                <a:tc>
                  <a:txBody>
                    <a:bodyPr/>
                    <a:lstStyle/>
                    <a:p>
                      <a:r>
                        <a:rPr lang="en-IN" sz="1400" dirty="0"/>
                        <a:t>66.1</a:t>
                      </a:r>
                    </a:p>
                  </a:txBody>
                  <a:tcPr marL="68580" marR="68580" marT="34290" marB="34290"/>
                </a:tc>
                <a:tc>
                  <a:txBody>
                    <a:bodyPr/>
                    <a:lstStyle/>
                    <a:p>
                      <a:r>
                        <a:rPr lang="en-IN" sz="1400" dirty="0"/>
                        <a:t>69.3</a:t>
                      </a:r>
                    </a:p>
                  </a:txBody>
                  <a:tcPr marL="68580" marR="68580" marT="34290" marB="34290"/>
                </a:tc>
                <a:extLst>
                  <a:ext uri="{0D108BD9-81ED-4DB2-BD59-A6C34878D82A}">
                    <a16:rowId xmlns:a16="http://schemas.microsoft.com/office/drawing/2014/main" val="1937129197"/>
                  </a:ext>
                </a:extLst>
              </a:tr>
              <a:tr h="278130">
                <a:tc>
                  <a:txBody>
                    <a:bodyPr/>
                    <a:lstStyle/>
                    <a:p>
                      <a:r>
                        <a:rPr lang="en-IN" sz="1400" dirty="0"/>
                        <a:t>NN-</a:t>
                      </a:r>
                      <a:r>
                        <a:rPr lang="en-IN" sz="1400" dirty="0" err="1"/>
                        <a:t>SketchNet</a:t>
                      </a:r>
                      <a:endParaRPr lang="en-IN" sz="1400" dirty="0"/>
                    </a:p>
                  </a:txBody>
                  <a:tcPr marL="68580" marR="68580" marT="34290" marB="34290"/>
                </a:tc>
                <a:tc>
                  <a:txBody>
                    <a:bodyPr/>
                    <a:lstStyle/>
                    <a:p>
                      <a:r>
                        <a:rPr lang="en-IN" sz="1400" b="1" dirty="0"/>
                        <a:t>93.1</a:t>
                      </a:r>
                    </a:p>
                  </a:txBody>
                  <a:tcPr marL="68580" marR="68580" marT="34290" marB="34290"/>
                </a:tc>
                <a:tc>
                  <a:txBody>
                    <a:bodyPr/>
                    <a:lstStyle/>
                    <a:p>
                      <a:r>
                        <a:rPr lang="en-IN" sz="1400" b="1" dirty="0"/>
                        <a:t>94.4</a:t>
                      </a:r>
                    </a:p>
                  </a:txBody>
                  <a:tcPr marL="68580" marR="68580" marT="34290" marB="34290"/>
                </a:tc>
                <a:tc>
                  <a:txBody>
                    <a:bodyPr/>
                    <a:lstStyle/>
                    <a:p>
                      <a:r>
                        <a:rPr lang="en-IN" sz="1400" dirty="0"/>
                        <a:t>14.1</a:t>
                      </a:r>
                    </a:p>
                  </a:txBody>
                  <a:tcPr marL="68580" marR="68580" marT="34290" marB="34290"/>
                </a:tc>
                <a:tc>
                  <a:txBody>
                    <a:bodyPr/>
                    <a:lstStyle/>
                    <a:p>
                      <a:r>
                        <a:rPr lang="en-IN" sz="1400" dirty="0"/>
                        <a:t>0.0</a:t>
                      </a:r>
                    </a:p>
                  </a:txBody>
                  <a:tcPr marL="68580" marR="68580" marT="34290" marB="34290"/>
                </a:tc>
                <a:extLst>
                  <a:ext uri="{0D108BD9-81ED-4DB2-BD59-A6C34878D82A}">
                    <a16:rowId xmlns:a16="http://schemas.microsoft.com/office/drawing/2014/main" val="3829823935"/>
                  </a:ext>
                </a:extLst>
              </a:tr>
            </a:tbl>
          </a:graphicData>
        </a:graphic>
      </p:graphicFrame>
      <p:sp>
        <p:nvSpPr>
          <p:cNvPr id="6" name="Content Placeholder 2"/>
          <p:cNvSpPr txBox="1">
            <a:spLocks/>
          </p:cNvSpPr>
          <p:nvPr/>
        </p:nvSpPr>
        <p:spPr>
          <a:xfrm>
            <a:off x="381000" y="3970696"/>
            <a:ext cx="7765322" cy="1972903"/>
          </a:xfrm>
          <a:prstGeom prst="rect">
            <a:avLst/>
          </a:prstGeom>
          <a:effectLst>
            <a:outerShdw blurRad="25400" dir="17880000">
              <a:srgbClr val="000000">
                <a:alpha val="46000"/>
              </a:srgbClr>
            </a:outerShdw>
          </a:effectLst>
        </p:spPr>
        <p:txBody>
          <a:bodyPr vert="horz" lIns="68580" tIns="34290" rIns="68580" bIns="34290" rtlCol="0" anchor="t">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n-US" dirty="0">
                <a:latin typeface="Calisto MT" panose="02040603050505030304" pitchFamily="18" charset="0"/>
              </a:rPr>
              <a:t>Simulated Dataset have perfect edge maps and Real Dataset means real broadcast RGB images</a:t>
            </a:r>
          </a:p>
          <a:p>
            <a:r>
              <a:rPr lang="en-US" dirty="0">
                <a:latin typeface="Calisto MT" panose="02040603050505030304" pitchFamily="18" charset="0"/>
              </a:rPr>
              <a:t>Simulated Dataset consist of 10000 images and Real Dataset contains 500 images</a:t>
            </a:r>
          </a:p>
          <a:p>
            <a:endParaRPr lang="en-US" dirty="0">
              <a:latin typeface="Calisto MT" panose="02040603050505030304" pitchFamily="18" charset="0"/>
            </a:endParaRPr>
          </a:p>
        </p:txBody>
      </p:sp>
      <p:sp>
        <p:nvSpPr>
          <p:cNvPr id="2" name="Slide Number Placeholder 1"/>
          <p:cNvSpPr>
            <a:spLocks noGrp="1"/>
          </p:cNvSpPr>
          <p:nvPr>
            <p:ph type="sldNum" idx="12"/>
          </p:nvPr>
        </p:nvSpPr>
        <p:spPr/>
        <p:txBody>
          <a:bodyPr/>
          <a:lstStyle/>
          <a:p>
            <a:pPr>
              <a:defRPr/>
            </a:pPr>
            <a:fld id="{F18F2268-B079-480E-A0DC-E752F2384ABD}" type="slidenum">
              <a:rPr lang="en-US" smtClean="0"/>
              <a:pPr>
                <a:defRPr/>
              </a:pPr>
              <a:t>26</a:t>
            </a:fld>
            <a:endParaRPr lang="en-US"/>
          </a:p>
        </p:txBody>
      </p:sp>
    </p:spTree>
    <p:extLst>
      <p:ext uri="{BB962C8B-B14F-4D97-AF65-F5344CB8AC3E}">
        <p14:creationId xmlns:p14="http://schemas.microsoft.com/office/powerpoint/2010/main" val="29527064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61877" y="831723"/>
            <a:ext cx="7765322" cy="727838"/>
          </a:xfrm>
        </p:spPr>
        <p:txBody>
          <a:bodyPr>
            <a:normAutofit fontScale="90000"/>
          </a:bodyPr>
          <a:lstStyle/>
          <a:p>
            <a:r>
              <a:rPr lang="en-US" dirty="0"/>
              <a:t>Conclusion</a:t>
            </a:r>
          </a:p>
        </p:txBody>
      </p:sp>
      <p:sp>
        <p:nvSpPr>
          <p:cNvPr id="6" name="Content Placeholder 2"/>
          <p:cNvSpPr txBox="1">
            <a:spLocks/>
          </p:cNvSpPr>
          <p:nvPr/>
        </p:nvSpPr>
        <p:spPr>
          <a:xfrm>
            <a:off x="467544" y="1772816"/>
            <a:ext cx="7765322" cy="2341984"/>
          </a:xfrm>
          <a:prstGeom prst="rect">
            <a:avLst/>
          </a:prstGeom>
          <a:effectLst>
            <a:outerShdw blurRad="25400" dir="17880000">
              <a:srgbClr val="000000">
                <a:alpha val="46000"/>
              </a:srgbClr>
            </a:outerShdw>
          </a:effectLst>
        </p:spPr>
        <p:txBody>
          <a:bodyPr vert="horz" lIns="68580" tIns="34290" rIns="68580" bIns="3429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n-US" sz="1600" dirty="0">
                <a:latin typeface="Calisto MT" panose="02040603050505030304" pitchFamily="18" charset="0"/>
              </a:rPr>
              <a:t>We Achieve a very good mean accuracy of 85.8 % for the task of top-view registration on broadcast images</a:t>
            </a:r>
          </a:p>
          <a:p>
            <a:r>
              <a:rPr lang="en-US" sz="1600" dirty="0">
                <a:latin typeface="Calisto MT" panose="02040603050505030304" pitchFamily="18" charset="0"/>
              </a:rPr>
              <a:t>We show the usefulness of proposed approach for the task of player tracking</a:t>
            </a:r>
          </a:p>
          <a:p>
            <a:r>
              <a:rPr lang="en-US" sz="1600" dirty="0">
                <a:latin typeface="Calisto MT" panose="02040603050505030304" pitchFamily="18" charset="0"/>
              </a:rPr>
              <a:t>We have created a very challenging dataset for the task of top-view registration with varying shadows, motion blur, varying zoom, view points and positions.</a:t>
            </a:r>
          </a:p>
          <a:p>
            <a:r>
              <a:rPr lang="en-US" sz="1600" dirty="0">
                <a:latin typeface="Calisto MT" panose="02040603050505030304" pitchFamily="18" charset="0"/>
              </a:rPr>
              <a:t>Can be used to improve event detection algorithms</a:t>
            </a:r>
          </a:p>
          <a:p>
            <a:endParaRPr lang="en-US" sz="1600" dirty="0">
              <a:latin typeface="Calisto MT" panose="02040603050505030304" pitchFamily="18" charset="0"/>
            </a:endParaRPr>
          </a:p>
          <a:p>
            <a:endParaRPr lang="en-US" sz="1600" dirty="0">
              <a:latin typeface="Calisto MT" panose="02040603050505030304" pitchFamily="18" charset="0"/>
            </a:endParaRPr>
          </a:p>
          <a:p>
            <a:endParaRPr lang="en-US" sz="1500" dirty="0">
              <a:latin typeface="Calisto MT" panose="02040603050505030304" pitchFamily="18" charset="0"/>
            </a:endParaRPr>
          </a:p>
        </p:txBody>
      </p:sp>
      <p:sp>
        <p:nvSpPr>
          <p:cNvPr id="2" name="Slide Number Placeholder 1"/>
          <p:cNvSpPr>
            <a:spLocks noGrp="1"/>
          </p:cNvSpPr>
          <p:nvPr>
            <p:ph type="sldNum" idx="12"/>
          </p:nvPr>
        </p:nvSpPr>
        <p:spPr/>
        <p:txBody>
          <a:bodyPr/>
          <a:lstStyle/>
          <a:p>
            <a:pPr>
              <a:defRPr/>
            </a:pPr>
            <a:fld id="{F18F2268-B079-480E-A0DC-E752F2384ABD}" type="slidenum">
              <a:rPr lang="en-US" smtClean="0"/>
              <a:pPr>
                <a:defRPr/>
              </a:pPr>
              <a:t>27</a:t>
            </a:fld>
            <a:endParaRPr lang="en-US"/>
          </a:p>
        </p:txBody>
      </p:sp>
    </p:spTree>
    <p:extLst>
      <p:ext uri="{BB962C8B-B14F-4D97-AF65-F5344CB8AC3E}">
        <p14:creationId xmlns:p14="http://schemas.microsoft.com/office/powerpoint/2010/main" val="26680733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a:defRPr/>
            </a:pPr>
            <a:fld id="{F18F2268-B079-480E-A0DC-E752F2384ABD}" type="slidenum">
              <a:rPr lang="en-US" smtClean="0"/>
              <a:pPr>
                <a:defRPr/>
              </a:pPr>
              <a:t>28</a:t>
            </a:fld>
            <a:endParaRPr lang="en-US"/>
          </a:p>
        </p:txBody>
      </p:sp>
      <p:pic>
        <p:nvPicPr>
          <p:cNvPr id="5" name="Picture 4"/>
          <p:cNvPicPr>
            <a:picLocks noChangeAspect="1"/>
          </p:cNvPicPr>
          <p:nvPr/>
        </p:nvPicPr>
        <p:blipFill>
          <a:blip r:embed="rId2"/>
          <a:stretch>
            <a:fillRect/>
          </a:stretch>
        </p:blipFill>
        <p:spPr>
          <a:xfrm>
            <a:off x="990600" y="1447800"/>
            <a:ext cx="6858000" cy="3305175"/>
          </a:xfrm>
          <a:prstGeom prst="rect">
            <a:avLst/>
          </a:prstGeom>
        </p:spPr>
      </p:pic>
      <p:sp>
        <p:nvSpPr>
          <p:cNvPr id="6" name="TextBox 5"/>
          <p:cNvSpPr txBox="1"/>
          <p:nvPr/>
        </p:nvSpPr>
        <p:spPr>
          <a:xfrm>
            <a:off x="1447800" y="4940856"/>
            <a:ext cx="6629400" cy="369332"/>
          </a:xfrm>
          <a:prstGeom prst="rect">
            <a:avLst/>
          </a:prstGeom>
          <a:noFill/>
        </p:spPr>
        <p:txBody>
          <a:bodyPr wrap="square" rtlCol="0">
            <a:spAutoFit/>
          </a:bodyPr>
          <a:lstStyle/>
          <a:p>
            <a:r>
              <a:rPr lang="en-US" dirty="0">
                <a:latin typeface="Calisto MT" panose="02040603050505030304" pitchFamily="18" charset="0"/>
              </a:rPr>
              <a:t>Use of Image registration to improve event detection [ICVGIP] </a:t>
            </a:r>
          </a:p>
        </p:txBody>
      </p:sp>
      <p:sp>
        <p:nvSpPr>
          <p:cNvPr id="7" name="Title 1"/>
          <p:cNvSpPr>
            <a:spLocks noGrp="1"/>
          </p:cNvSpPr>
          <p:nvPr>
            <p:ph type="title"/>
          </p:nvPr>
        </p:nvSpPr>
        <p:spPr>
          <a:xfrm>
            <a:off x="668114" y="304800"/>
            <a:ext cx="7765322" cy="727838"/>
          </a:xfrm>
        </p:spPr>
        <p:txBody>
          <a:bodyPr>
            <a:normAutofit fontScale="90000"/>
          </a:bodyPr>
          <a:lstStyle/>
          <a:p>
            <a:r>
              <a:rPr lang="en-US" dirty="0">
                <a:latin typeface="Calisto MT" panose="02040603050505030304" pitchFamily="18" charset="0"/>
              </a:rPr>
              <a:t>Application</a:t>
            </a:r>
          </a:p>
        </p:txBody>
      </p:sp>
    </p:spTree>
    <p:extLst>
      <p:ext uri="{BB962C8B-B14F-4D97-AF65-F5344CB8AC3E}">
        <p14:creationId xmlns:p14="http://schemas.microsoft.com/office/powerpoint/2010/main" val="37354359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811" y="1055498"/>
            <a:ext cx="8420393" cy="1170537"/>
          </a:xfrm>
        </p:spPr>
        <p:txBody>
          <a:bodyPr>
            <a:normAutofit/>
          </a:bodyPr>
          <a:lstStyle/>
          <a:p>
            <a:r>
              <a:rPr lang="en-US" sz="2800" dirty="0">
                <a:latin typeface="Century Gothic" charset="0"/>
              </a:rPr>
              <a:t>Automatic analysis of broadcast football videos</a:t>
            </a:r>
            <a:br>
              <a:rPr lang="en-US" sz="2800" dirty="0">
                <a:latin typeface="Century Gothic" charset="0"/>
              </a:rPr>
            </a:br>
            <a:r>
              <a:rPr lang="en-US" sz="2800" dirty="0">
                <a:latin typeface="Century Gothic" charset="0"/>
              </a:rPr>
              <a:t> using contextual priors</a:t>
            </a:r>
            <a:endParaRPr lang="en-US" sz="2800" dirty="0"/>
          </a:p>
        </p:txBody>
      </p:sp>
      <p:pic>
        <p:nvPicPr>
          <p:cNvPr id="4" name="Picture 3"/>
          <p:cNvPicPr>
            <a:picLocks noChangeAspect="1"/>
          </p:cNvPicPr>
          <p:nvPr/>
        </p:nvPicPr>
        <p:blipFill>
          <a:blip r:embed="rId3"/>
          <a:stretch>
            <a:fillRect/>
          </a:stretch>
        </p:blipFill>
        <p:spPr>
          <a:xfrm>
            <a:off x="257174" y="4183986"/>
            <a:ext cx="8570510" cy="92654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Content Placeholder 2"/>
          <p:cNvSpPr txBox="1">
            <a:spLocks/>
          </p:cNvSpPr>
          <p:nvPr/>
        </p:nvSpPr>
        <p:spPr>
          <a:xfrm>
            <a:off x="257174" y="5194002"/>
            <a:ext cx="8521030" cy="775504"/>
          </a:xfrm>
          <a:prstGeom prst="rect">
            <a:avLst/>
          </a:prstGeom>
        </p:spPr>
        <p:txBody>
          <a:bodyPr vert="horz" lIns="68580" tIns="34290" rIns="68580" bIns="34290" rtlCol="0" anchor="t">
            <a:normAutofit/>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marL="0" indent="0">
              <a:buNone/>
            </a:pPr>
            <a:r>
              <a:rPr lang="en-IN" sz="1500" dirty="0"/>
              <a:t>An example of event tagging using the proposed approach on the ﬁrst thirty minutes of the semi-final match between Brazil and Germany in World Cup 2014</a:t>
            </a:r>
            <a:endParaRPr lang="en-US" sz="1500" dirty="0"/>
          </a:p>
        </p:txBody>
      </p:sp>
      <p:sp>
        <p:nvSpPr>
          <p:cNvPr id="5" name="Slide Number Placeholder 4"/>
          <p:cNvSpPr>
            <a:spLocks noGrp="1"/>
          </p:cNvSpPr>
          <p:nvPr>
            <p:ph type="sldNum" sz="quarter" idx="4294967295"/>
          </p:nvPr>
        </p:nvSpPr>
        <p:spPr/>
        <p:txBody>
          <a:bodyPr/>
          <a:lstStyle/>
          <a:p>
            <a:fld id="{D57F1E4F-1CFF-5643-939E-217C01CDF565}" type="slidenum">
              <a:rPr lang="en-US" smtClean="0"/>
              <a:pPr/>
              <a:t>29</a:t>
            </a:fld>
            <a:endParaRPr lang="en-US" dirty="0"/>
          </a:p>
        </p:txBody>
      </p:sp>
    </p:spTree>
    <p:extLst>
      <p:ext uri="{BB962C8B-B14F-4D97-AF65-F5344CB8AC3E}">
        <p14:creationId xmlns:p14="http://schemas.microsoft.com/office/powerpoint/2010/main" val="3675524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descr="C:\Users\Mohak Sukhwani\Dropbox\mohakThesis\backUP28Dec\mohakThesis\figures\footB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563" y="3714750"/>
            <a:ext cx="6643687" cy="2274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24" name="Rectangle 3"/>
          <p:cNvSpPr>
            <a:spLocks noChangeArrowheads="1"/>
          </p:cNvSpPr>
          <p:nvPr/>
        </p:nvSpPr>
        <p:spPr bwMode="auto">
          <a:xfrm>
            <a:off x="1000124" y="6000750"/>
            <a:ext cx="72294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fontAlgn="base">
              <a:spcBef>
                <a:spcPct val="0"/>
              </a:spcBef>
              <a:spcAft>
                <a:spcPct val="0"/>
              </a:spcAft>
              <a:defRPr>
                <a:solidFill>
                  <a:schemeClr val="tx1"/>
                </a:solidFill>
                <a:latin typeface="Arial" panose="020B0604020202020204" pitchFamily="34" charset="0"/>
                <a:ea typeface="DejaVu Sans"/>
                <a:cs typeface="DejaVu Sans"/>
              </a:defRPr>
            </a:lvl6pPr>
            <a:lvl7pPr marL="2971800" indent="-228600" fontAlgn="base">
              <a:spcBef>
                <a:spcPct val="0"/>
              </a:spcBef>
              <a:spcAft>
                <a:spcPct val="0"/>
              </a:spcAft>
              <a:defRPr>
                <a:solidFill>
                  <a:schemeClr val="tx1"/>
                </a:solidFill>
                <a:latin typeface="Arial" panose="020B0604020202020204" pitchFamily="34" charset="0"/>
                <a:ea typeface="DejaVu Sans"/>
                <a:cs typeface="DejaVu Sans"/>
              </a:defRPr>
            </a:lvl7pPr>
            <a:lvl8pPr marL="3429000" indent="-228600" fontAlgn="base">
              <a:spcBef>
                <a:spcPct val="0"/>
              </a:spcBef>
              <a:spcAft>
                <a:spcPct val="0"/>
              </a:spcAft>
              <a:defRPr>
                <a:solidFill>
                  <a:schemeClr val="tx1"/>
                </a:solidFill>
                <a:latin typeface="Arial" panose="020B0604020202020204" pitchFamily="34" charset="0"/>
                <a:ea typeface="DejaVu Sans"/>
                <a:cs typeface="DejaVu Sans"/>
              </a:defRPr>
            </a:lvl8pPr>
            <a:lvl9pPr marL="3886200" indent="-228600" fontAlgn="base">
              <a:spcBef>
                <a:spcPct val="0"/>
              </a:spcBef>
              <a:spcAft>
                <a:spcPct val="0"/>
              </a:spcAft>
              <a:defRPr>
                <a:solidFill>
                  <a:schemeClr val="tx1"/>
                </a:solidFill>
                <a:latin typeface="Arial" panose="020B0604020202020204" pitchFamily="34" charset="0"/>
                <a:ea typeface="DejaVu Sans"/>
                <a:cs typeface="DejaVu Sans"/>
              </a:defRPr>
            </a:lvl9pPr>
          </a:lstStyle>
          <a:p>
            <a:r>
              <a:rPr lang="en-IN" altLang="en-US" b="1" u="sng" dirty="0">
                <a:latin typeface="Calisto MT" panose="02040603050505030304" pitchFamily="18" charset="0"/>
              </a:rPr>
              <a:t>Soccer</a:t>
            </a:r>
            <a:r>
              <a:rPr lang="en-IN" altLang="en-US" dirty="0">
                <a:latin typeface="Calisto MT" panose="02040603050505030304" pitchFamily="18" charset="0"/>
              </a:rPr>
              <a:t>: Real-time football analysis include automatic game summarization, player tracking, highlight extraction</a:t>
            </a:r>
          </a:p>
        </p:txBody>
      </p:sp>
      <p:sp>
        <p:nvSpPr>
          <p:cNvPr id="2" name="Slide Number Placeholder 1"/>
          <p:cNvSpPr>
            <a:spLocks noGrp="1"/>
          </p:cNvSpPr>
          <p:nvPr>
            <p:ph type="sldNum" idx="12"/>
          </p:nvPr>
        </p:nvSpPr>
        <p:spPr/>
        <p:txBody>
          <a:bodyPr/>
          <a:lstStyle/>
          <a:p>
            <a:pPr>
              <a:defRPr/>
            </a:pPr>
            <a:fld id="{BA8BD4D5-D57B-47C5-8CA1-371B7114EB29}" type="slidenum">
              <a:rPr lang="en-US" smtClean="0"/>
              <a:pPr>
                <a:defRPr/>
              </a:pPr>
              <a:t>3</a:t>
            </a:fld>
            <a:endParaRPr lang="en-US"/>
          </a:p>
        </p:txBody>
      </p:sp>
      <p:pic>
        <p:nvPicPr>
          <p:cNvPr id="7" name="Picture 2" descr="https://e48cb8e0-a-62cb3a1a-s-sites.googlegroups.com/site/bernardghanemofficial/research/Framework.png?attachauth=ANoY7cqw74rrP6TuG_2AT2mRUPRZYIRVO8XV_u3zv4lSrOHh9CoYnJGHB2H3x0KZU1NopdkIk0R6fp7pxk1bH7Byg2UDmHw-ODCyHbs2h0NkhSsu_8LHFvkRLCGLEZbJ9SQFIazSOyxrHKYJANzju5knth9Eb0v1qTvDnztF5UT0uP4RFiqtXOmBUHnw70elmmAHepeG1Yv6R8Vdj5bMRQstbI_HhGw3hySmBRCAzFzijnhsZtd982k%3D&amp;attredirects=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9264" y="304800"/>
            <a:ext cx="5756275" cy="263253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977264" y="2963689"/>
            <a:ext cx="8458200" cy="584775"/>
          </a:xfrm>
          <a:prstGeom prst="rect">
            <a:avLst/>
          </a:prstGeom>
        </p:spPr>
        <p:txBody>
          <a:bodyPr wrap="square">
            <a:spAutoFit/>
          </a:bodyPr>
          <a:lstStyle/>
          <a:p>
            <a:r>
              <a:rPr lang="en-US" sz="1600" b="1" u="sng" dirty="0">
                <a:solidFill>
                  <a:srgbClr val="323229"/>
                </a:solidFill>
                <a:latin typeface="Calisto MT" panose="02040603050505030304" pitchFamily="18" charset="0"/>
              </a:rPr>
              <a:t>American Football:</a:t>
            </a:r>
            <a:r>
              <a:rPr lang="en-US" sz="1600" dirty="0">
                <a:solidFill>
                  <a:srgbClr val="323229"/>
                </a:solidFill>
                <a:latin typeface="Calisto MT" panose="02040603050505030304" pitchFamily="18" charset="0"/>
              </a:rPr>
              <a:t> Automatic Recognition of Offensive Team Formation in American Football Plays</a:t>
            </a:r>
            <a:endParaRPr lang="en-US" sz="1600" i="0" dirty="0">
              <a:solidFill>
                <a:srgbClr val="323229"/>
              </a:solidFill>
              <a:effectLst/>
              <a:latin typeface="Calisto MT" panose="02040603050505030304" pitchFamily="18" charset="0"/>
            </a:endParaRPr>
          </a:p>
        </p:txBody>
      </p:sp>
    </p:spTree>
    <p:extLst>
      <p:ext uri="{BB962C8B-B14F-4D97-AF65-F5344CB8AC3E}">
        <p14:creationId xmlns:p14="http://schemas.microsoft.com/office/powerpoint/2010/main" val="4270048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fade">
                                      <p:cBhvr>
                                        <p:cTn id="15" dur="500"/>
                                        <p:tgtEl>
                                          <p:spTgt spid="51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124"/>
                                        </p:tgtEl>
                                        <p:attrNameLst>
                                          <p:attrName>style.visibility</p:attrName>
                                        </p:attrNameLst>
                                      </p:cBhvr>
                                      <p:to>
                                        <p:strVal val="visible"/>
                                      </p:to>
                                    </p:set>
                                    <p:animEffect transition="in" filter="fade">
                                      <p:cBhvr>
                                        <p:cTn id="18"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fld id="{D57F1E4F-1CFF-5643-939E-217C01CDF565}" type="slidenum">
              <a:rPr lang="en-US" smtClean="0"/>
              <a:pPr/>
              <a:t>30</a:t>
            </a:fld>
            <a:endParaRPr lang="en-US" dirty="0"/>
          </a:p>
        </p:txBody>
      </p:sp>
      <p:sp>
        <p:nvSpPr>
          <p:cNvPr id="5" name="Title 4"/>
          <p:cNvSpPr>
            <a:spLocks noGrp="1"/>
          </p:cNvSpPr>
          <p:nvPr>
            <p:ph type="title"/>
          </p:nvPr>
        </p:nvSpPr>
        <p:spPr>
          <a:xfrm>
            <a:off x="611560" y="620688"/>
            <a:ext cx="7771680" cy="1469880"/>
          </a:xfrm>
        </p:spPr>
        <p:txBody>
          <a:bodyPr/>
          <a:lstStyle/>
          <a:p>
            <a:r>
              <a:rPr lang="en-US" dirty="0">
                <a:latin typeface="Calisto MT" panose="02040603050505030304" pitchFamily="18" charset="0"/>
              </a:rPr>
              <a:t>Motivation</a:t>
            </a:r>
          </a:p>
        </p:txBody>
      </p:sp>
      <p:sp>
        <p:nvSpPr>
          <p:cNvPr id="6" name="Rectangle 5"/>
          <p:cNvSpPr/>
          <p:nvPr/>
        </p:nvSpPr>
        <p:spPr>
          <a:xfrm>
            <a:off x="467544" y="2204864"/>
            <a:ext cx="8305533" cy="2862322"/>
          </a:xfrm>
          <a:prstGeom prst="rect">
            <a:avLst/>
          </a:prstGeom>
        </p:spPr>
        <p:txBody>
          <a:bodyPr wrap="square">
            <a:spAutoFit/>
          </a:bodyPr>
          <a:lstStyle/>
          <a:p>
            <a:pPr marL="342900" indent="-342900">
              <a:buFont typeface="Wingdings" panose="05000000000000000000" pitchFamily="2" charset="2"/>
              <a:buChar char="q"/>
            </a:pPr>
            <a:r>
              <a:rPr lang="en-IN" sz="2000" dirty="0">
                <a:latin typeface="Calisto MT" panose="02040603050505030304" pitchFamily="18" charset="0"/>
              </a:rPr>
              <a:t>Sports videos have strong contextual priors than most generic videos</a:t>
            </a:r>
            <a:br>
              <a:rPr lang="en-IN" sz="2000" dirty="0">
                <a:latin typeface="Calisto MT" panose="02040603050505030304" pitchFamily="18" charset="0"/>
              </a:rPr>
            </a:br>
            <a:endParaRPr lang="en-IN" sz="2000" dirty="0">
              <a:latin typeface="Calisto MT" panose="02040603050505030304" pitchFamily="18" charset="0"/>
            </a:endParaRPr>
          </a:p>
          <a:p>
            <a:pPr marL="342900" indent="-342900">
              <a:buFont typeface="Wingdings" panose="05000000000000000000" pitchFamily="2" charset="2"/>
              <a:buChar char="q"/>
            </a:pPr>
            <a:r>
              <a:rPr lang="en-IN" sz="2000" dirty="0">
                <a:latin typeface="Calisto MT" panose="02040603050505030304" pitchFamily="18" charset="0"/>
              </a:rPr>
              <a:t>presence of temporal context (camera angles) for a video, the problem of event tagging (fouls, corners, goals etc.) can be cast as per frame multi-class classiﬁcation problem</a:t>
            </a:r>
            <a:br>
              <a:rPr lang="en-IN" sz="2000" dirty="0">
                <a:latin typeface="Calisto MT" panose="02040603050505030304" pitchFamily="18" charset="0"/>
              </a:rPr>
            </a:br>
            <a:endParaRPr lang="en-IN" sz="2000" dirty="0">
              <a:latin typeface="Calisto MT" panose="02040603050505030304" pitchFamily="18" charset="0"/>
            </a:endParaRPr>
          </a:p>
          <a:p>
            <a:pPr marL="342900" indent="-342900">
              <a:buFont typeface="Wingdings" panose="05000000000000000000" pitchFamily="2" charset="2"/>
              <a:buChar char="q"/>
            </a:pPr>
            <a:r>
              <a:rPr lang="en-IN" sz="2000" dirty="0">
                <a:latin typeface="Calisto MT" panose="02040603050505030304" pitchFamily="18" charset="0"/>
              </a:rPr>
              <a:t>even with simple classiﬁers like linear SVM, we get signiﬁcant improvement in the event tagging task </a:t>
            </a:r>
          </a:p>
          <a:p>
            <a:pPr marL="342900" indent="-342900">
              <a:buFont typeface="Wingdings" panose="05000000000000000000" pitchFamily="2" charset="2"/>
              <a:buChar char="q"/>
            </a:pPr>
            <a:endParaRPr lang="en-US" sz="2000" dirty="0">
              <a:latin typeface="Calisto MT" panose="02040603050505030304" pitchFamily="18" charset="0"/>
            </a:endParaRPr>
          </a:p>
        </p:txBody>
      </p:sp>
    </p:spTree>
    <p:extLst>
      <p:ext uri="{BB962C8B-B14F-4D97-AF65-F5344CB8AC3E}">
        <p14:creationId xmlns:p14="http://schemas.microsoft.com/office/powerpoint/2010/main" val="28489460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004" y="568831"/>
            <a:ext cx="7762875" cy="1133475"/>
          </a:xfrm>
        </p:spPr>
        <p:txBody>
          <a:bodyPr/>
          <a:lstStyle/>
          <a:p>
            <a:r>
              <a:rPr lang="en-IN" sz="4000" dirty="0">
                <a:latin typeface="Calisto MT" panose="02040603050505030304" pitchFamily="18" charset="0"/>
              </a:rPr>
              <a:t>Solution Overview</a:t>
            </a:r>
          </a:p>
        </p:txBody>
      </p:sp>
      <p:pic>
        <p:nvPicPr>
          <p:cNvPr id="4" name="Content Placeholder 3"/>
          <p:cNvPicPr>
            <a:picLocks noGrp="1" noChangeAspect="1"/>
          </p:cNvPicPr>
          <p:nvPr>
            <p:ph idx="1"/>
          </p:nvPr>
        </p:nvPicPr>
        <p:blipFill>
          <a:blip r:embed="rId3"/>
          <a:stretch>
            <a:fillRect/>
          </a:stretch>
        </p:blipFill>
        <p:spPr>
          <a:xfrm>
            <a:off x="382888" y="2661571"/>
            <a:ext cx="1667376" cy="927479"/>
          </a:xfrm>
        </p:spPr>
      </p:pic>
      <p:pic>
        <p:nvPicPr>
          <p:cNvPr id="5" name="Picture 4"/>
          <p:cNvPicPr>
            <a:picLocks noChangeAspect="1"/>
          </p:cNvPicPr>
          <p:nvPr/>
        </p:nvPicPr>
        <p:blipFill>
          <a:blip r:embed="rId4"/>
          <a:stretch>
            <a:fillRect/>
          </a:stretch>
        </p:blipFill>
        <p:spPr>
          <a:xfrm>
            <a:off x="2166807" y="2657446"/>
            <a:ext cx="1674794" cy="931604"/>
          </a:xfrm>
          <a:prstGeom prst="rect">
            <a:avLst/>
          </a:prstGeom>
        </p:spPr>
      </p:pic>
      <p:pic>
        <p:nvPicPr>
          <p:cNvPr id="6" name="Picture 5"/>
          <p:cNvPicPr>
            <a:picLocks noChangeAspect="1"/>
          </p:cNvPicPr>
          <p:nvPr/>
        </p:nvPicPr>
        <p:blipFill>
          <a:blip r:embed="rId5"/>
          <a:stretch>
            <a:fillRect/>
          </a:stretch>
        </p:blipFill>
        <p:spPr>
          <a:xfrm>
            <a:off x="3958145" y="2661571"/>
            <a:ext cx="1680125" cy="934569"/>
          </a:xfrm>
          <a:prstGeom prst="rect">
            <a:avLst/>
          </a:prstGeom>
        </p:spPr>
      </p:pic>
      <p:pic>
        <p:nvPicPr>
          <p:cNvPr id="7" name="Picture 6"/>
          <p:cNvPicPr>
            <a:picLocks noChangeAspect="1"/>
          </p:cNvPicPr>
          <p:nvPr/>
        </p:nvPicPr>
        <p:blipFill>
          <a:blip r:embed="rId6"/>
          <a:stretch>
            <a:fillRect/>
          </a:stretch>
        </p:blipFill>
        <p:spPr>
          <a:xfrm>
            <a:off x="5754814" y="2657446"/>
            <a:ext cx="1674793" cy="931604"/>
          </a:xfrm>
          <a:prstGeom prst="rect">
            <a:avLst/>
          </a:prstGeom>
        </p:spPr>
      </p:pic>
      <p:pic>
        <p:nvPicPr>
          <p:cNvPr id="8" name="Picture 7"/>
          <p:cNvPicPr>
            <a:picLocks noChangeAspect="1"/>
          </p:cNvPicPr>
          <p:nvPr/>
        </p:nvPicPr>
        <p:blipFill>
          <a:blip r:embed="rId7"/>
          <a:stretch>
            <a:fillRect/>
          </a:stretch>
        </p:blipFill>
        <p:spPr>
          <a:xfrm>
            <a:off x="7523764" y="2650339"/>
            <a:ext cx="1620236" cy="938711"/>
          </a:xfrm>
          <a:prstGeom prst="rect">
            <a:avLst/>
          </a:prstGeom>
        </p:spPr>
      </p:pic>
      <p:sp>
        <p:nvSpPr>
          <p:cNvPr id="9" name="Content Placeholder 2"/>
          <p:cNvSpPr txBox="1">
            <a:spLocks/>
          </p:cNvSpPr>
          <p:nvPr/>
        </p:nvSpPr>
        <p:spPr>
          <a:xfrm>
            <a:off x="-91512" y="3791743"/>
            <a:ext cx="6577928" cy="2738628"/>
          </a:xfrm>
          <a:prstGeom prst="rect">
            <a:avLst/>
          </a:prstGeom>
        </p:spPr>
        <p:txBody>
          <a:bodyPr vert="horz" lIns="68580" tIns="34290" rIns="68580" bIns="34290" rtlCol="0">
            <a:normAutofit/>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endParaRPr lang="en-IN" sz="1500" dirty="0"/>
          </a:p>
        </p:txBody>
      </p:sp>
      <p:sp>
        <p:nvSpPr>
          <p:cNvPr id="10" name="Rectangle 9"/>
          <p:cNvSpPr/>
          <p:nvPr/>
        </p:nvSpPr>
        <p:spPr>
          <a:xfrm>
            <a:off x="304800" y="3464554"/>
            <a:ext cx="8987915" cy="1600438"/>
          </a:xfrm>
          <a:prstGeom prst="rect">
            <a:avLst/>
          </a:prstGeom>
        </p:spPr>
        <p:txBody>
          <a:bodyPr wrap="square">
            <a:spAutoFit/>
          </a:bodyPr>
          <a:lstStyle/>
          <a:p>
            <a:endParaRPr lang="en-IN" sz="1400" dirty="0">
              <a:latin typeface="Calisto MT" panose="02040603050505030304" pitchFamily="18" charset="0"/>
            </a:endParaRPr>
          </a:p>
          <a:p>
            <a:r>
              <a:rPr lang="en-IN" sz="1400" dirty="0">
                <a:latin typeface="Calisto MT" panose="02040603050505030304" pitchFamily="18" charset="0"/>
              </a:rPr>
              <a:t>Typical viewpoint transitions in a goal event (Top zoom out → Top Zoom in → Ground Zoom in → Ground Zoom out → Miscellaneous). The camera framing changes with respect to both size and angle.</a:t>
            </a:r>
          </a:p>
          <a:p>
            <a:endParaRPr lang="en-IN" sz="1400" dirty="0">
              <a:latin typeface="Calisto MT" panose="02040603050505030304" pitchFamily="18" charset="0"/>
            </a:endParaRPr>
          </a:p>
          <a:p>
            <a:endParaRPr lang="en-IN" sz="1400" dirty="0">
              <a:latin typeface="Calisto MT" panose="02040603050505030304" pitchFamily="18" charset="0"/>
            </a:endParaRPr>
          </a:p>
          <a:p>
            <a:endParaRPr lang="en-IN" sz="1400" dirty="0">
              <a:latin typeface="Calisto MT" panose="02040603050505030304" pitchFamily="18" charset="0"/>
            </a:endParaRPr>
          </a:p>
          <a:p>
            <a:endParaRPr lang="en-IN" sz="1400" dirty="0">
              <a:latin typeface="Calisto MT" panose="02040603050505030304" pitchFamily="18" charset="0"/>
            </a:endParaRPr>
          </a:p>
        </p:txBody>
      </p:sp>
      <p:sp>
        <p:nvSpPr>
          <p:cNvPr id="17" name="Content Placeholder 2"/>
          <p:cNvSpPr txBox="1">
            <a:spLocks/>
          </p:cNvSpPr>
          <p:nvPr/>
        </p:nvSpPr>
        <p:spPr>
          <a:xfrm>
            <a:off x="304800" y="4412587"/>
            <a:ext cx="8534400" cy="1316736"/>
          </a:xfrm>
          <a:prstGeom prst="rect">
            <a:avLst/>
          </a:prstGeom>
          <a:effectLst>
            <a:outerShdw blurRad="25400" dir="17880000">
              <a:srgbClr val="000000">
                <a:alpha val="46000"/>
              </a:srgbClr>
            </a:outerShdw>
          </a:effectLst>
        </p:spPr>
        <p:txBody>
          <a:bodyPr vert="horz" lIns="68580" tIns="34290" rIns="68580" bIns="34290" rtlCol="0" anchor="t">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a:buFont typeface="Wingdings" panose="05000000000000000000" pitchFamily="2" charset="2"/>
              <a:buChar char="q"/>
            </a:pPr>
            <a:r>
              <a:rPr lang="en-US" dirty="0">
                <a:latin typeface="Calisto MT" panose="02040603050505030304" pitchFamily="18" charset="0"/>
              </a:rPr>
              <a:t>Camera label estimation using bag of visual words</a:t>
            </a:r>
          </a:p>
          <a:p>
            <a:pPr>
              <a:buFont typeface="Wingdings" panose="05000000000000000000" pitchFamily="2" charset="2"/>
              <a:buChar char="q"/>
            </a:pPr>
            <a:r>
              <a:rPr lang="en-US" dirty="0">
                <a:latin typeface="Calisto MT" panose="02040603050505030304" pitchFamily="18" charset="0"/>
              </a:rPr>
              <a:t>We combined this camera label information as one-hot encoding along with motion and Bag of Visual words feature to get final feature vector for event tagging</a:t>
            </a:r>
          </a:p>
        </p:txBody>
      </p:sp>
      <p:sp>
        <p:nvSpPr>
          <p:cNvPr id="3" name="Slide Number Placeholder 2"/>
          <p:cNvSpPr>
            <a:spLocks noGrp="1"/>
          </p:cNvSpPr>
          <p:nvPr>
            <p:ph type="sldNum" sz="quarter" idx="12"/>
          </p:nvPr>
        </p:nvSpPr>
        <p:spPr/>
        <p:txBody>
          <a:bodyPr/>
          <a:lstStyle/>
          <a:p>
            <a:fld id="{D57F1E4F-1CFF-5643-939E-217C01CDF565}" type="slidenum">
              <a:rPr lang="en-US" smtClean="0"/>
              <a:pPr/>
              <a:t>31</a:t>
            </a:fld>
            <a:endParaRPr lang="en-US" dirty="0"/>
          </a:p>
        </p:txBody>
      </p:sp>
    </p:spTree>
    <p:extLst>
      <p:ext uri="{BB962C8B-B14F-4D97-AF65-F5344CB8AC3E}">
        <p14:creationId xmlns:p14="http://schemas.microsoft.com/office/powerpoint/2010/main" val="32873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023842"/>
            <a:ext cx="7765322" cy="727838"/>
          </a:xfrm>
        </p:spPr>
        <p:txBody>
          <a:bodyPr/>
          <a:lstStyle/>
          <a:p>
            <a:r>
              <a:rPr lang="en-IN" sz="4000" dirty="0">
                <a:latin typeface="Calisto MT" panose="02040603050505030304" pitchFamily="18" charset="0"/>
              </a:rPr>
              <a:t>Results</a:t>
            </a:r>
          </a:p>
        </p:txBody>
      </p:sp>
      <p:sp>
        <p:nvSpPr>
          <p:cNvPr id="9" name="Content Placeholder 2"/>
          <p:cNvSpPr txBox="1">
            <a:spLocks/>
          </p:cNvSpPr>
          <p:nvPr/>
        </p:nvSpPr>
        <p:spPr>
          <a:xfrm>
            <a:off x="-91512" y="3791743"/>
            <a:ext cx="6577928" cy="2738628"/>
          </a:xfrm>
          <a:prstGeom prst="rect">
            <a:avLst/>
          </a:prstGeom>
        </p:spPr>
        <p:txBody>
          <a:bodyPr vert="horz" lIns="68580" tIns="34290" rIns="68580" bIns="34290" rtlCol="0">
            <a:normAutofit/>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endParaRPr lang="en-IN" sz="1500" dirty="0"/>
          </a:p>
        </p:txBody>
      </p:sp>
      <p:graphicFrame>
        <p:nvGraphicFramePr>
          <p:cNvPr id="11" name="Content Placeholder 10"/>
          <p:cNvGraphicFramePr>
            <a:graphicFrameLocks noGrp="1"/>
          </p:cNvGraphicFramePr>
          <p:nvPr>
            <p:ph idx="4294967295"/>
            <p:extLst/>
          </p:nvPr>
        </p:nvGraphicFramePr>
        <p:xfrm>
          <a:off x="629047" y="1803401"/>
          <a:ext cx="7765260" cy="1691640"/>
        </p:xfrm>
        <a:graphic>
          <a:graphicData uri="http://schemas.openxmlformats.org/drawingml/2006/table">
            <a:tbl>
              <a:tblPr firstRow="1" bandRow="1">
                <a:tableStyleId>{5C22544A-7EE6-4342-B048-85BDC9FD1C3A}</a:tableStyleId>
              </a:tblPr>
              <a:tblGrid>
                <a:gridCol w="1294210">
                  <a:extLst>
                    <a:ext uri="{9D8B030D-6E8A-4147-A177-3AD203B41FA5}">
                      <a16:colId xmlns:a16="http://schemas.microsoft.com/office/drawing/2014/main" val="2424515833"/>
                    </a:ext>
                  </a:extLst>
                </a:gridCol>
                <a:gridCol w="1294210">
                  <a:extLst>
                    <a:ext uri="{9D8B030D-6E8A-4147-A177-3AD203B41FA5}">
                      <a16:colId xmlns:a16="http://schemas.microsoft.com/office/drawing/2014/main" val="2447468563"/>
                    </a:ext>
                  </a:extLst>
                </a:gridCol>
                <a:gridCol w="1294210">
                  <a:extLst>
                    <a:ext uri="{9D8B030D-6E8A-4147-A177-3AD203B41FA5}">
                      <a16:colId xmlns:a16="http://schemas.microsoft.com/office/drawing/2014/main" val="3922121847"/>
                    </a:ext>
                  </a:extLst>
                </a:gridCol>
                <a:gridCol w="1294210">
                  <a:extLst>
                    <a:ext uri="{9D8B030D-6E8A-4147-A177-3AD203B41FA5}">
                      <a16:colId xmlns:a16="http://schemas.microsoft.com/office/drawing/2014/main" val="4285917798"/>
                    </a:ext>
                  </a:extLst>
                </a:gridCol>
                <a:gridCol w="1294210">
                  <a:extLst>
                    <a:ext uri="{9D8B030D-6E8A-4147-A177-3AD203B41FA5}">
                      <a16:colId xmlns:a16="http://schemas.microsoft.com/office/drawing/2014/main" val="156895971"/>
                    </a:ext>
                  </a:extLst>
                </a:gridCol>
                <a:gridCol w="1294210">
                  <a:extLst>
                    <a:ext uri="{9D8B030D-6E8A-4147-A177-3AD203B41FA5}">
                      <a16:colId xmlns:a16="http://schemas.microsoft.com/office/drawing/2014/main" val="2590412162"/>
                    </a:ext>
                  </a:extLst>
                </a:gridCol>
              </a:tblGrid>
              <a:tr h="278130">
                <a:tc>
                  <a:txBody>
                    <a:bodyPr/>
                    <a:lstStyle/>
                    <a:p>
                      <a:r>
                        <a:rPr lang="en-IN" sz="1400" dirty="0"/>
                        <a:t>Event</a:t>
                      </a:r>
                    </a:p>
                  </a:txBody>
                  <a:tcPr marL="68580" marR="68580" marT="34290" marB="34290"/>
                </a:tc>
                <a:tc>
                  <a:txBody>
                    <a:bodyPr/>
                    <a:lstStyle/>
                    <a:p>
                      <a:r>
                        <a:rPr lang="en-IN" sz="1400" dirty="0"/>
                        <a:t>Corner</a:t>
                      </a:r>
                    </a:p>
                  </a:txBody>
                  <a:tcPr marL="68580" marR="68580" marT="34290" marB="34290"/>
                </a:tc>
                <a:tc>
                  <a:txBody>
                    <a:bodyPr/>
                    <a:lstStyle/>
                    <a:p>
                      <a:r>
                        <a:rPr lang="en-IN" sz="1400" dirty="0"/>
                        <a:t>Foul</a:t>
                      </a:r>
                    </a:p>
                  </a:txBody>
                  <a:tcPr marL="68580" marR="68580" marT="34290" marB="34290"/>
                </a:tc>
                <a:tc>
                  <a:txBody>
                    <a:bodyPr/>
                    <a:lstStyle/>
                    <a:p>
                      <a:r>
                        <a:rPr lang="en-IN" sz="1400" dirty="0"/>
                        <a:t>Goal</a:t>
                      </a:r>
                    </a:p>
                  </a:txBody>
                  <a:tcPr marL="68580" marR="68580" marT="34290" marB="34290"/>
                </a:tc>
                <a:tc>
                  <a:txBody>
                    <a:bodyPr/>
                    <a:lstStyle/>
                    <a:p>
                      <a:r>
                        <a:rPr lang="en-IN" sz="1400" dirty="0"/>
                        <a:t>Gameplay</a:t>
                      </a:r>
                    </a:p>
                  </a:txBody>
                  <a:tcPr marL="68580" marR="68580" marT="34290" marB="34290"/>
                </a:tc>
                <a:tc>
                  <a:txBody>
                    <a:bodyPr/>
                    <a:lstStyle/>
                    <a:p>
                      <a:r>
                        <a:rPr lang="en-IN" sz="1400" dirty="0"/>
                        <a:t>Substitution</a:t>
                      </a:r>
                    </a:p>
                  </a:txBody>
                  <a:tcPr marL="68580" marR="68580" marT="34290" marB="34290"/>
                </a:tc>
                <a:extLst>
                  <a:ext uri="{0D108BD9-81ED-4DB2-BD59-A6C34878D82A}">
                    <a16:rowId xmlns:a16="http://schemas.microsoft.com/office/drawing/2014/main" val="918474751"/>
                  </a:ext>
                </a:extLst>
              </a:tr>
              <a:tr h="278130">
                <a:tc>
                  <a:txBody>
                    <a:bodyPr/>
                    <a:lstStyle/>
                    <a:p>
                      <a:r>
                        <a:rPr lang="en-IN" sz="1400" dirty="0"/>
                        <a:t>Corner</a:t>
                      </a:r>
                    </a:p>
                  </a:txBody>
                  <a:tcPr marL="68580" marR="68580" marT="34290" marB="34290"/>
                </a:tc>
                <a:tc>
                  <a:txBody>
                    <a:bodyPr/>
                    <a:lstStyle/>
                    <a:p>
                      <a:r>
                        <a:rPr lang="en-IN" sz="1400" b="1" dirty="0"/>
                        <a:t>75.1</a:t>
                      </a:r>
                    </a:p>
                  </a:txBody>
                  <a:tcPr marL="68580" marR="68580" marT="34290" marB="34290"/>
                </a:tc>
                <a:tc>
                  <a:txBody>
                    <a:bodyPr/>
                    <a:lstStyle/>
                    <a:p>
                      <a:r>
                        <a:rPr lang="en-IN" sz="1400" dirty="0"/>
                        <a:t>5.4</a:t>
                      </a:r>
                    </a:p>
                  </a:txBody>
                  <a:tcPr marL="68580" marR="68580" marT="34290" marB="34290"/>
                </a:tc>
                <a:tc>
                  <a:txBody>
                    <a:bodyPr/>
                    <a:lstStyle/>
                    <a:p>
                      <a:r>
                        <a:rPr lang="en-IN" sz="1400" dirty="0"/>
                        <a:t>18</a:t>
                      </a:r>
                    </a:p>
                  </a:txBody>
                  <a:tcPr marL="68580" marR="68580" marT="34290" marB="34290"/>
                </a:tc>
                <a:tc>
                  <a:txBody>
                    <a:bodyPr/>
                    <a:lstStyle/>
                    <a:p>
                      <a:r>
                        <a:rPr lang="en-IN" sz="1400" dirty="0"/>
                        <a:t>0.6</a:t>
                      </a:r>
                    </a:p>
                  </a:txBody>
                  <a:tcPr marL="68580" marR="68580" marT="34290" marB="34290"/>
                </a:tc>
                <a:tc>
                  <a:txBody>
                    <a:bodyPr/>
                    <a:lstStyle/>
                    <a:p>
                      <a:r>
                        <a:rPr lang="en-IN" sz="1400" dirty="0"/>
                        <a:t>0.9</a:t>
                      </a:r>
                    </a:p>
                  </a:txBody>
                  <a:tcPr marL="68580" marR="68580" marT="34290" marB="34290"/>
                </a:tc>
                <a:extLst>
                  <a:ext uri="{0D108BD9-81ED-4DB2-BD59-A6C34878D82A}">
                    <a16:rowId xmlns:a16="http://schemas.microsoft.com/office/drawing/2014/main" val="2569064622"/>
                  </a:ext>
                </a:extLst>
              </a:tr>
              <a:tr h="278130">
                <a:tc>
                  <a:txBody>
                    <a:bodyPr/>
                    <a:lstStyle/>
                    <a:p>
                      <a:r>
                        <a:rPr lang="en-IN" sz="1400" dirty="0"/>
                        <a:t>Foul</a:t>
                      </a:r>
                    </a:p>
                  </a:txBody>
                  <a:tcPr marL="68580" marR="68580" marT="34290" marB="34290"/>
                </a:tc>
                <a:tc>
                  <a:txBody>
                    <a:bodyPr/>
                    <a:lstStyle/>
                    <a:p>
                      <a:r>
                        <a:rPr lang="en-IN" sz="1400" dirty="0"/>
                        <a:t>0.2</a:t>
                      </a:r>
                    </a:p>
                  </a:txBody>
                  <a:tcPr marL="68580" marR="68580" marT="34290" marB="34290"/>
                </a:tc>
                <a:tc>
                  <a:txBody>
                    <a:bodyPr/>
                    <a:lstStyle/>
                    <a:p>
                      <a:r>
                        <a:rPr lang="en-IN" sz="1400" b="1" dirty="0"/>
                        <a:t>57.4</a:t>
                      </a:r>
                    </a:p>
                  </a:txBody>
                  <a:tcPr marL="68580" marR="68580" marT="34290" marB="34290"/>
                </a:tc>
                <a:tc>
                  <a:txBody>
                    <a:bodyPr/>
                    <a:lstStyle/>
                    <a:p>
                      <a:r>
                        <a:rPr lang="en-IN" sz="1400" dirty="0"/>
                        <a:t>22</a:t>
                      </a:r>
                    </a:p>
                  </a:txBody>
                  <a:tcPr marL="68580" marR="68580" marT="34290" marB="34290"/>
                </a:tc>
                <a:tc>
                  <a:txBody>
                    <a:bodyPr/>
                    <a:lstStyle/>
                    <a:p>
                      <a:r>
                        <a:rPr lang="en-IN" sz="1400" dirty="0"/>
                        <a:t>10.4</a:t>
                      </a:r>
                    </a:p>
                  </a:txBody>
                  <a:tcPr marL="68580" marR="68580" marT="34290" marB="34290"/>
                </a:tc>
                <a:tc>
                  <a:txBody>
                    <a:bodyPr/>
                    <a:lstStyle/>
                    <a:p>
                      <a:r>
                        <a:rPr lang="en-IN" sz="1400" dirty="0"/>
                        <a:t>10</a:t>
                      </a:r>
                    </a:p>
                  </a:txBody>
                  <a:tcPr marL="68580" marR="68580" marT="34290" marB="34290"/>
                </a:tc>
                <a:extLst>
                  <a:ext uri="{0D108BD9-81ED-4DB2-BD59-A6C34878D82A}">
                    <a16:rowId xmlns:a16="http://schemas.microsoft.com/office/drawing/2014/main" val="823528286"/>
                  </a:ext>
                </a:extLst>
              </a:tr>
              <a:tr h="278130">
                <a:tc>
                  <a:txBody>
                    <a:bodyPr/>
                    <a:lstStyle/>
                    <a:p>
                      <a:r>
                        <a:rPr lang="en-IN" sz="1400" dirty="0"/>
                        <a:t>Goal</a:t>
                      </a:r>
                    </a:p>
                  </a:txBody>
                  <a:tcPr marL="68580" marR="68580" marT="34290" marB="34290"/>
                </a:tc>
                <a:tc>
                  <a:txBody>
                    <a:bodyPr/>
                    <a:lstStyle/>
                    <a:p>
                      <a:r>
                        <a:rPr lang="en-IN" sz="1400" dirty="0"/>
                        <a:t>2.7</a:t>
                      </a:r>
                    </a:p>
                  </a:txBody>
                  <a:tcPr marL="68580" marR="68580" marT="34290" marB="34290"/>
                </a:tc>
                <a:tc>
                  <a:txBody>
                    <a:bodyPr/>
                    <a:lstStyle/>
                    <a:p>
                      <a:r>
                        <a:rPr lang="en-IN" sz="1400" dirty="0"/>
                        <a:t>3.4</a:t>
                      </a:r>
                    </a:p>
                  </a:txBody>
                  <a:tcPr marL="68580" marR="68580" marT="34290" marB="34290"/>
                </a:tc>
                <a:tc>
                  <a:txBody>
                    <a:bodyPr/>
                    <a:lstStyle/>
                    <a:p>
                      <a:r>
                        <a:rPr lang="en-IN" sz="1400" b="1" dirty="0"/>
                        <a:t>84.6</a:t>
                      </a:r>
                    </a:p>
                  </a:txBody>
                  <a:tcPr marL="68580" marR="68580" marT="34290" marB="34290"/>
                </a:tc>
                <a:tc>
                  <a:txBody>
                    <a:bodyPr/>
                    <a:lstStyle/>
                    <a:p>
                      <a:r>
                        <a:rPr lang="en-IN" sz="1400" dirty="0"/>
                        <a:t>4.2</a:t>
                      </a:r>
                    </a:p>
                  </a:txBody>
                  <a:tcPr marL="68580" marR="68580" marT="34290" marB="34290"/>
                </a:tc>
                <a:tc>
                  <a:txBody>
                    <a:bodyPr/>
                    <a:lstStyle/>
                    <a:p>
                      <a:r>
                        <a:rPr lang="en-IN" sz="1400" dirty="0"/>
                        <a:t>5.1</a:t>
                      </a:r>
                    </a:p>
                  </a:txBody>
                  <a:tcPr marL="68580" marR="68580" marT="34290" marB="34290"/>
                </a:tc>
                <a:extLst>
                  <a:ext uri="{0D108BD9-81ED-4DB2-BD59-A6C34878D82A}">
                    <a16:rowId xmlns:a16="http://schemas.microsoft.com/office/drawing/2014/main" val="3650271099"/>
                  </a:ext>
                </a:extLst>
              </a:tr>
              <a:tr h="278130">
                <a:tc>
                  <a:txBody>
                    <a:bodyPr/>
                    <a:lstStyle/>
                    <a:p>
                      <a:r>
                        <a:rPr lang="en-IN" sz="1400" dirty="0"/>
                        <a:t>Gameplay</a:t>
                      </a:r>
                    </a:p>
                  </a:txBody>
                  <a:tcPr marL="68580" marR="68580" marT="34290" marB="34290"/>
                </a:tc>
                <a:tc>
                  <a:txBody>
                    <a:bodyPr/>
                    <a:lstStyle/>
                    <a:p>
                      <a:r>
                        <a:rPr lang="en-IN" sz="1400" dirty="0"/>
                        <a:t>0.9</a:t>
                      </a:r>
                    </a:p>
                  </a:txBody>
                  <a:tcPr marL="68580" marR="68580" marT="34290" marB="34290"/>
                </a:tc>
                <a:tc>
                  <a:txBody>
                    <a:bodyPr/>
                    <a:lstStyle/>
                    <a:p>
                      <a:r>
                        <a:rPr lang="en-IN" sz="1400" dirty="0"/>
                        <a:t>1.5</a:t>
                      </a:r>
                    </a:p>
                  </a:txBody>
                  <a:tcPr marL="68580" marR="68580" marT="34290" marB="34290"/>
                </a:tc>
                <a:tc>
                  <a:txBody>
                    <a:bodyPr/>
                    <a:lstStyle/>
                    <a:p>
                      <a:r>
                        <a:rPr lang="en-IN" sz="1400" dirty="0"/>
                        <a:t>1.5</a:t>
                      </a:r>
                    </a:p>
                  </a:txBody>
                  <a:tcPr marL="68580" marR="68580" marT="34290" marB="34290"/>
                </a:tc>
                <a:tc>
                  <a:txBody>
                    <a:bodyPr/>
                    <a:lstStyle/>
                    <a:p>
                      <a:r>
                        <a:rPr lang="en-IN" sz="1400" b="1" dirty="0"/>
                        <a:t>94.6</a:t>
                      </a:r>
                    </a:p>
                  </a:txBody>
                  <a:tcPr marL="68580" marR="68580" marT="34290" marB="34290"/>
                </a:tc>
                <a:tc>
                  <a:txBody>
                    <a:bodyPr/>
                    <a:lstStyle/>
                    <a:p>
                      <a:r>
                        <a:rPr lang="en-IN" sz="1400" dirty="0"/>
                        <a:t>1.5</a:t>
                      </a:r>
                    </a:p>
                  </a:txBody>
                  <a:tcPr marL="68580" marR="68580" marT="34290" marB="34290"/>
                </a:tc>
                <a:extLst>
                  <a:ext uri="{0D108BD9-81ED-4DB2-BD59-A6C34878D82A}">
                    <a16:rowId xmlns:a16="http://schemas.microsoft.com/office/drawing/2014/main" val="3979273896"/>
                  </a:ext>
                </a:extLst>
              </a:tr>
              <a:tr h="278130">
                <a:tc>
                  <a:txBody>
                    <a:bodyPr/>
                    <a:lstStyle/>
                    <a:p>
                      <a:r>
                        <a:rPr lang="en-IN" sz="1400" dirty="0"/>
                        <a:t>Substitution</a:t>
                      </a:r>
                    </a:p>
                  </a:txBody>
                  <a:tcPr marL="68580" marR="68580" marT="34290" marB="34290"/>
                </a:tc>
                <a:tc>
                  <a:txBody>
                    <a:bodyPr/>
                    <a:lstStyle/>
                    <a:p>
                      <a:r>
                        <a:rPr lang="en-IN" sz="1400" dirty="0"/>
                        <a:t>1.3</a:t>
                      </a:r>
                    </a:p>
                  </a:txBody>
                  <a:tcPr marL="68580" marR="68580" marT="34290" marB="34290"/>
                </a:tc>
                <a:tc>
                  <a:txBody>
                    <a:bodyPr/>
                    <a:lstStyle/>
                    <a:p>
                      <a:r>
                        <a:rPr lang="en-IN" sz="1400" dirty="0"/>
                        <a:t>9.6</a:t>
                      </a:r>
                    </a:p>
                  </a:txBody>
                  <a:tcPr marL="68580" marR="68580" marT="34290" marB="34290"/>
                </a:tc>
                <a:tc>
                  <a:txBody>
                    <a:bodyPr/>
                    <a:lstStyle/>
                    <a:p>
                      <a:r>
                        <a:rPr lang="en-IN" sz="1400" dirty="0"/>
                        <a:t>24</a:t>
                      </a:r>
                    </a:p>
                  </a:txBody>
                  <a:tcPr marL="68580" marR="68580" marT="34290" marB="34290"/>
                </a:tc>
                <a:tc>
                  <a:txBody>
                    <a:bodyPr/>
                    <a:lstStyle/>
                    <a:p>
                      <a:r>
                        <a:rPr lang="en-IN" sz="1400" dirty="0"/>
                        <a:t>2.7</a:t>
                      </a:r>
                    </a:p>
                  </a:txBody>
                  <a:tcPr marL="68580" marR="68580" marT="34290" marB="34290"/>
                </a:tc>
                <a:tc>
                  <a:txBody>
                    <a:bodyPr/>
                    <a:lstStyle/>
                    <a:p>
                      <a:r>
                        <a:rPr lang="en-IN" sz="1400" b="1" dirty="0"/>
                        <a:t>62.4</a:t>
                      </a:r>
                    </a:p>
                  </a:txBody>
                  <a:tcPr marL="68580" marR="68580" marT="34290" marB="34290"/>
                </a:tc>
                <a:extLst>
                  <a:ext uri="{0D108BD9-81ED-4DB2-BD59-A6C34878D82A}">
                    <a16:rowId xmlns:a16="http://schemas.microsoft.com/office/drawing/2014/main" val="1364849401"/>
                  </a:ext>
                </a:extLst>
              </a:tr>
            </a:tbl>
          </a:graphicData>
        </a:graphic>
      </p:graphicFrame>
      <p:graphicFrame>
        <p:nvGraphicFramePr>
          <p:cNvPr id="12" name="Table 11"/>
          <p:cNvGraphicFramePr>
            <a:graphicFrameLocks noGrp="1"/>
          </p:cNvGraphicFramePr>
          <p:nvPr>
            <p:extLst/>
          </p:nvPr>
        </p:nvGraphicFramePr>
        <p:xfrm>
          <a:off x="629047" y="3791743"/>
          <a:ext cx="6384895" cy="1524000"/>
        </p:xfrm>
        <a:graphic>
          <a:graphicData uri="http://schemas.openxmlformats.org/drawingml/2006/table">
            <a:tbl>
              <a:tblPr firstRow="1" bandRow="1">
                <a:tableStyleId>{5C22544A-7EE6-4342-B048-85BDC9FD1C3A}</a:tableStyleId>
              </a:tblPr>
              <a:tblGrid>
                <a:gridCol w="2415635">
                  <a:extLst>
                    <a:ext uri="{9D8B030D-6E8A-4147-A177-3AD203B41FA5}">
                      <a16:colId xmlns:a16="http://schemas.microsoft.com/office/drawing/2014/main" val="105083418"/>
                    </a:ext>
                  </a:extLst>
                </a:gridCol>
                <a:gridCol w="768096">
                  <a:extLst>
                    <a:ext uri="{9D8B030D-6E8A-4147-A177-3AD203B41FA5}">
                      <a16:colId xmlns:a16="http://schemas.microsoft.com/office/drawing/2014/main" val="1555138939"/>
                    </a:ext>
                  </a:extLst>
                </a:gridCol>
                <a:gridCol w="576501">
                  <a:extLst>
                    <a:ext uri="{9D8B030D-6E8A-4147-A177-3AD203B41FA5}">
                      <a16:colId xmlns:a16="http://schemas.microsoft.com/office/drawing/2014/main" val="1165450562"/>
                    </a:ext>
                  </a:extLst>
                </a:gridCol>
                <a:gridCol w="576501">
                  <a:extLst>
                    <a:ext uri="{9D8B030D-6E8A-4147-A177-3AD203B41FA5}">
                      <a16:colId xmlns:a16="http://schemas.microsoft.com/office/drawing/2014/main" val="750768802"/>
                    </a:ext>
                  </a:extLst>
                </a:gridCol>
                <a:gridCol w="950167">
                  <a:extLst>
                    <a:ext uri="{9D8B030D-6E8A-4147-A177-3AD203B41FA5}">
                      <a16:colId xmlns:a16="http://schemas.microsoft.com/office/drawing/2014/main" val="2548943331"/>
                    </a:ext>
                  </a:extLst>
                </a:gridCol>
                <a:gridCol w="1097995">
                  <a:extLst>
                    <a:ext uri="{9D8B030D-6E8A-4147-A177-3AD203B41FA5}">
                      <a16:colId xmlns:a16="http://schemas.microsoft.com/office/drawing/2014/main" val="1660234633"/>
                    </a:ext>
                  </a:extLst>
                </a:gridCol>
              </a:tblGrid>
              <a:tr h="480060">
                <a:tc>
                  <a:txBody>
                    <a:bodyPr/>
                    <a:lstStyle/>
                    <a:p>
                      <a:r>
                        <a:rPr lang="en-IN" sz="1400" dirty="0"/>
                        <a:t>Method</a:t>
                      </a:r>
                    </a:p>
                  </a:txBody>
                  <a:tcPr marL="68580" marR="68580" marT="34290" marB="34290"/>
                </a:tc>
                <a:tc>
                  <a:txBody>
                    <a:bodyPr/>
                    <a:lstStyle/>
                    <a:p>
                      <a:r>
                        <a:rPr lang="en-IN" sz="1400" dirty="0"/>
                        <a:t>Corner</a:t>
                      </a:r>
                    </a:p>
                  </a:txBody>
                  <a:tcPr marL="68580" marR="68580" marT="34290" marB="34290"/>
                </a:tc>
                <a:tc>
                  <a:txBody>
                    <a:bodyPr/>
                    <a:lstStyle/>
                    <a:p>
                      <a:r>
                        <a:rPr lang="en-IN" sz="1400" dirty="0"/>
                        <a:t>Foul</a:t>
                      </a:r>
                    </a:p>
                  </a:txBody>
                  <a:tcPr marL="68580" marR="68580" marT="34290" marB="34290"/>
                </a:tc>
                <a:tc>
                  <a:txBody>
                    <a:bodyPr/>
                    <a:lstStyle/>
                    <a:p>
                      <a:r>
                        <a:rPr lang="en-IN" sz="1400" dirty="0"/>
                        <a:t>Goal</a:t>
                      </a:r>
                    </a:p>
                  </a:txBody>
                  <a:tcPr marL="68580" marR="68580" marT="34290" marB="34290"/>
                </a:tc>
                <a:tc>
                  <a:txBody>
                    <a:bodyPr/>
                    <a:lstStyle/>
                    <a:p>
                      <a:r>
                        <a:rPr lang="en-IN" sz="1400" dirty="0"/>
                        <a:t>Gameplay</a:t>
                      </a:r>
                    </a:p>
                  </a:txBody>
                  <a:tcPr marL="68580" marR="68580" marT="34290" marB="34290"/>
                </a:tc>
                <a:tc>
                  <a:txBody>
                    <a:bodyPr/>
                    <a:lstStyle/>
                    <a:p>
                      <a:r>
                        <a:rPr lang="en-IN" sz="1400" dirty="0"/>
                        <a:t>Substitution</a:t>
                      </a:r>
                    </a:p>
                  </a:txBody>
                  <a:tcPr marL="68580" marR="68580" marT="34290" marB="34290"/>
                </a:tc>
                <a:extLst>
                  <a:ext uri="{0D108BD9-81ED-4DB2-BD59-A6C34878D82A}">
                    <a16:rowId xmlns:a16="http://schemas.microsoft.com/office/drawing/2014/main" val="1131913961"/>
                  </a:ext>
                </a:extLst>
              </a:tr>
              <a:tr h="480060">
                <a:tc>
                  <a:txBody>
                    <a:bodyPr/>
                    <a:lstStyle/>
                    <a:p>
                      <a:r>
                        <a:rPr lang="en-IN" sz="1400" dirty="0"/>
                        <a:t>TDD</a:t>
                      </a:r>
                      <a:r>
                        <a:rPr lang="en-IN" sz="1400" baseline="0" dirty="0"/>
                        <a:t> (Wang et al CVPR 2015)</a:t>
                      </a:r>
                      <a:endParaRPr lang="en-IN" sz="1400" dirty="0"/>
                    </a:p>
                  </a:txBody>
                  <a:tcPr marL="68580" marR="68580" marT="34290" marB="34290"/>
                </a:tc>
                <a:tc>
                  <a:txBody>
                    <a:bodyPr/>
                    <a:lstStyle/>
                    <a:p>
                      <a:r>
                        <a:rPr lang="en-IN" sz="1400" dirty="0"/>
                        <a:t>21.05</a:t>
                      </a:r>
                    </a:p>
                  </a:txBody>
                  <a:tcPr marL="68580" marR="68580" marT="34290" marB="34290"/>
                </a:tc>
                <a:tc>
                  <a:txBody>
                    <a:bodyPr/>
                    <a:lstStyle/>
                    <a:p>
                      <a:r>
                        <a:rPr lang="en-IN" sz="1400" dirty="0"/>
                        <a:t>12.82</a:t>
                      </a:r>
                    </a:p>
                  </a:txBody>
                  <a:tcPr marL="68580" marR="68580" marT="34290" marB="34290"/>
                </a:tc>
                <a:tc>
                  <a:txBody>
                    <a:bodyPr/>
                    <a:lstStyle/>
                    <a:p>
                      <a:r>
                        <a:rPr lang="en-IN" sz="1400" dirty="0"/>
                        <a:t>77.45</a:t>
                      </a:r>
                    </a:p>
                  </a:txBody>
                  <a:tcPr marL="68580" marR="68580" marT="34290" marB="34290"/>
                </a:tc>
                <a:tc>
                  <a:txBody>
                    <a:bodyPr/>
                    <a:lstStyle/>
                    <a:p>
                      <a:r>
                        <a:rPr lang="en-IN" sz="1400" dirty="0"/>
                        <a:t>77.08</a:t>
                      </a:r>
                    </a:p>
                  </a:txBody>
                  <a:tcPr marL="68580" marR="68580" marT="34290" marB="34290"/>
                </a:tc>
                <a:tc>
                  <a:txBody>
                    <a:bodyPr/>
                    <a:lstStyle/>
                    <a:p>
                      <a:r>
                        <a:rPr lang="en-IN" sz="1400" dirty="0"/>
                        <a:t>25.80</a:t>
                      </a:r>
                    </a:p>
                  </a:txBody>
                  <a:tcPr marL="68580" marR="68580" marT="34290" marB="34290"/>
                </a:tc>
                <a:extLst>
                  <a:ext uri="{0D108BD9-81ED-4DB2-BD59-A6C34878D82A}">
                    <a16:rowId xmlns:a16="http://schemas.microsoft.com/office/drawing/2014/main" val="2871082125"/>
                  </a:ext>
                </a:extLst>
              </a:tr>
              <a:tr h="278130">
                <a:tc>
                  <a:txBody>
                    <a:bodyPr/>
                    <a:lstStyle/>
                    <a:p>
                      <a:r>
                        <a:rPr lang="en-IN" sz="1400" dirty="0"/>
                        <a:t>HCRF(Qian et al IMCS 2010)</a:t>
                      </a:r>
                    </a:p>
                  </a:txBody>
                  <a:tcPr marL="68580" marR="68580" marT="34290" marB="34290"/>
                </a:tc>
                <a:tc>
                  <a:txBody>
                    <a:bodyPr/>
                    <a:lstStyle/>
                    <a:p>
                      <a:r>
                        <a:rPr lang="en-IN" sz="1400" dirty="0"/>
                        <a:t>7.6</a:t>
                      </a:r>
                    </a:p>
                  </a:txBody>
                  <a:tcPr marL="68580" marR="68580" marT="34290" marB="34290"/>
                </a:tc>
                <a:tc>
                  <a:txBody>
                    <a:bodyPr/>
                    <a:lstStyle/>
                    <a:p>
                      <a:r>
                        <a:rPr lang="en-IN" sz="1400" dirty="0"/>
                        <a:t>15.5</a:t>
                      </a:r>
                    </a:p>
                  </a:txBody>
                  <a:tcPr marL="68580" marR="68580" marT="34290" marB="34290"/>
                </a:tc>
                <a:tc>
                  <a:txBody>
                    <a:bodyPr/>
                    <a:lstStyle/>
                    <a:p>
                      <a:r>
                        <a:rPr lang="en-IN" sz="1400" dirty="0"/>
                        <a:t>6.6</a:t>
                      </a:r>
                    </a:p>
                  </a:txBody>
                  <a:tcPr marL="68580" marR="68580" marT="34290" marB="34290"/>
                </a:tc>
                <a:tc>
                  <a:txBody>
                    <a:bodyPr/>
                    <a:lstStyle/>
                    <a:p>
                      <a:r>
                        <a:rPr lang="en-IN" sz="1400" dirty="0"/>
                        <a:t>77.13</a:t>
                      </a:r>
                    </a:p>
                  </a:txBody>
                  <a:tcPr marL="68580" marR="68580" marT="34290" marB="34290"/>
                </a:tc>
                <a:tc>
                  <a:txBody>
                    <a:bodyPr/>
                    <a:lstStyle/>
                    <a:p>
                      <a:r>
                        <a:rPr lang="en-IN" sz="1400" b="1" dirty="0"/>
                        <a:t>86.44</a:t>
                      </a:r>
                    </a:p>
                  </a:txBody>
                  <a:tcPr marL="68580" marR="68580" marT="34290" marB="34290"/>
                </a:tc>
                <a:extLst>
                  <a:ext uri="{0D108BD9-81ED-4DB2-BD59-A6C34878D82A}">
                    <a16:rowId xmlns:a16="http://schemas.microsoft.com/office/drawing/2014/main" val="1290050795"/>
                  </a:ext>
                </a:extLst>
              </a:tr>
              <a:tr h="278130">
                <a:tc>
                  <a:txBody>
                    <a:bodyPr/>
                    <a:lstStyle/>
                    <a:p>
                      <a:r>
                        <a:rPr lang="en-IN" sz="1400" dirty="0"/>
                        <a:t>Ours</a:t>
                      </a:r>
                    </a:p>
                  </a:txBody>
                  <a:tcPr marL="68580" marR="68580" marT="34290" marB="34290"/>
                </a:tc>
                <a:tc>
                  <a:txBody>
                    <a:bodyPr/>
                    <a:lstStyle/>
                    <a:p>
                      <a:r>
                        <a:rPr lang="en-IN" sz="1400" b="1" dirty="0"/>
                        <a:t>75.1</a:t>
                      </a:r>
                    </a:p>
                  </a:txBody>
                  <a:tcPr marL="68580" marR="68580" marT="34290" marB="34290"/>
                </a:tc>
                <a:tc>
                  <a:txBody>
                    <a:bodyPr/>
                    <a:lstStyle/>
                    <a:p>
                      <a:r>
                        <a:rPr lang="en-IN" sz="1400" b="1" dirty="0"/>
                        <a:t>57.4</a:t>
                      </a:r>
                    </a:p>
                  </a:txBody>
                  <a:tcPr marL="68580" marR="68580" marT="34290" marB="34290"/>
                </a:tc>
                <a:tc>
                  <a:txBody>
                    <a:bodyPr/>
                    <a:lstStyle/>
                    <a:p>
                      <a:r>
                        <a:rPr lang="en-IN" sz="1400" b="1" dirty="0"/>
                        <a:t>84.6</a:t>
                      </a:r>
                    </a:p>
                  </a:txBody>
                  <a:tcPr marL="68580" marR="68580" marT="34290" marB="34290"/>
                </a:tc>
                <a:tc>
                  <a:txBody>
                    <a:bodyPr/>
                    <a:lstStyle/>
                    <a:p>
                      <a:r>
                        <a:rPr lang="en-IN" sz="1400" b="1" dirty="0"/>
                        <a:t>94.6</a:t>
                      </a:r>
                    </a:p>
                  </a:txBody>
                  <a:tcPr marL="68580" marR="68580" marT="34290" marB="34290"/>
                </a:tc>
                <a:tc>
                  <a:txBody>
                    <a:bodyPr/>
                    <a:lstStyle/>
                    <a:p>
                      <a:r>
                        <a:rPr lang="en-IN" sz="1400" dirty="0"/>
                        <a:t>62.4</a:t>
                      </a:r>
                    </a:p>
                  </a:txBody>
                  <a:tcPr marL="68580" marR="68580" marT="34290" marB="34290"/>
                </a:tc>
                <a:extLst>
                  <a:ext uri="{0D108BD9-81ED-4DB2-BD59-A6C34878D82A}">
                    <a16:rowId xmlns:a16="http://schemas.microsoft.com/office/drawing/2014/main" val="3300458030"/>
                  </a:ext>
                </a:extLst>
              </a:tr>
            </a:tbl>
          </a:graphicData>
        </a:graphic>
      </p:graphicFrame>
      <p:sp>
        <p:nvSpPr>
          <p:cNvPr id="15" name="Content Placeholder 2"/>
          <p:cNvSpPr txBox="1">
            <a:spLocks/>
          </p:cNvSpPr>
          <p:nvPr/>
        </p:nvSpPr>
        <p:spPr>
          <a:xfrm>
            <a:off x="457200" y="5426012"/>
            <a:ext cx="8305800" cy="1330452"/>
          </a:xfrm>
          <a:prstGeom prst="rect">
            <a:avLst/>
          </a:prstGeom>
          <a:effectLst>
            <a:outerShdw blurRad="25400" dir="17880000">
              <a:srgbClr val="000000">
                <a:alpha val="46000"/>
              </a:srgbClr>
            </a:outerShdw>
          </a:effectLst>
        </p:spPr>
        <p:txBody>
          <a:bodyPr vert="horz" lIns="68580" tIns="34290" rIns="68580" bIns="3429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n-US" sz="1500" dirty="0">
                <a:latin typeface="Calisto MT" panose="02040603050505030304" pitchFamily="18" charset="0"/>
              </a:rPr>
              <a:t>For testing 176 clips comprising of 43 goal, 30 corner, 42 substitution, 27 fouls and 34 gameplay sequences were used.</a:t>
            </a:r>
          </a:p>
        </p:txBody>
      </p:sp>
      <p:sp>
        <p:nvSpPr>
          <p:cNvPr id="14" name="Slide Number Placeholder 13"/>
          <p:cNvSpPr>
            <a:spLocks noGrp="1"/>
          </p:cNvSpPr>
          <p:nvPr>
            <p:ph type="sldNum" sz="quarter" idx="4294967295"/>
          </p:nvPr>
        </p:nvSpPr>
        <p:spPr/>
        <p:txBody>
          <a:bodyPr/>
          <a:lstStyle/>
          <a:p>
            <a:fld id="{D57F1E4F-1CFF-5643-939E-217C01CDF565}" type="slidenum">
              <a:rPr lang="en-US" smtClean="0"/>
              <a:pPr/>
              <a:t>32</a:t>
            </a:fld>
            <a:endParaRPr lang="en-US" dirty="0"/>
          </a:p>
        </p:txBody>
      </p:sp>
    </p:spTree>
    <p:extLst>
      <p:ext uri="{BB962C8B-B14F-4D97-AF65-F5344CB8AC3E}">
        <p14:creationId xmlns:p14="http://schemas.microsoft.com/office/powerpoint/2010/main" val="30661165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041145"/>
            <a:ext cx="9079991" cy="1170537"/>
          </a:xfrm>
        </p:spPr>
        <p:txBody>
          <a:bodyPr>
            <a:normAutofit fontScale="90000"/>
          </a:bodyPr>
          <a:lstStyle/>
          <a:p>
            <a:r>
              <a:rPr lang="en-IN" dirty="0">
                <a:latin typeface="Calisto MT" panose="02040603050505030304" pitchFamily="18" charset="0"/>
              </a:rPr>
              <a:t>Experimental Results</a:t>
            </a:r>
            <a:br>
              <a:rPr lang="en-IN" dirty="0">
                <a:latin typeface="Calisto MT" panose="02040603050505030304" pitchFamily="18" charset="0"/>
              </a:rPr>
            </a:br>
            <a:endParaRPr lang="en-IN" dirty="0">
              <a:latin typeface="Calisto MT" panose="02040603050505030304" pitchFamily="18" charset="0"/>
            </a:endParaRPr>
          </a:p>
        </p:txBody>
      </p:sp>
      <p:pic>
        <p:nvPicPr>
          <p:cNvPr id="4" name="substitution">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13"/>
          <a:stretch>
            <a:fillRect/>
          </a:stretch>
        </p:blipFill>
        <p:spPr>
          <a:xfrm>
            <a:off x="4891443" y="3890596"/>
            <a:ext cx="2421559" cy="1820084"/>
          </a:xfrm>
          <a:prstGeom prst="roundRect">
            <a:avLst>
              <a:gd name="adj" fmla="val 5299"/>
            </a:avLst>
          </a:prstGeom>
          <a:ln>
            <a:noFill/>
          </a:ln>
          <a:effectLst/>
          <a:scene3d>
            <a:camera prst="orthographicFront"/>
            <a:lightRig rig="balanced" dir="t"/>
          </a:scene3d>
          <a:sp3d prstMaterial="plastic">
            <a:bevelT/>
            <a:contourClr>
              <a:srgbClr val="FFFFFF"/>
            </a:contourClr>
          </a:sp3d>
        </p:spPr>
      </p:pic>
      <p:pic>
        <p:nvPicPr>
          <p:cNvPr id="6" name="foul">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4"/>
          <a:stretch>
            <a:fillRect/>
          </a:stretch>
        </p:blipFill>
        <p:spPr>
          <a:xfrm>
            <a:off x="412690" y="1777482"/>
            <a:ext cx="2417591" cy="1817137"/>
          </a:xfrm>
          <a:prstGeom prst="roundRect">
            <a:avLst>
              <a:gd name="adj" fmla="val 5299"/>
            </a:avLst>
          </a:prstGeom>
          <a:ln>
            <a:noFill/>
          </a:ln>
          <a:effectLst/>
          <a:scene3d>
            <a:camera prst="orthographicFront"/>
            <a:lightRig rig="balanced" dir="t"/>
          </a:scene3d>
          <a:sp3d prstMaterial="plastic">
            <a:bevelT/>
            <a:contourClr>
              <a:srgbClr val="FFFFFF"/>
            </a:contourClr>
          </a:sp3d>
        </p:spPr>
      </p:pic>
      <p:pic>
        <p:nvPicPr>
          <p:cNvPr id="7" name="corner">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5"/>
          <a:stretch>
            <a:fillRect/>
          </a:stretch>
        </p:blipFill>
        <p:spPr>
          <a:xfrm>
            <a:off x="3331200" y="1777481"/>
            <a:ext cx="2417591" cy="1817137"/>
          </a:xfrm>
          <a:prstGeom prst="roundRect">
            <a:avLst>
              <a:gd name="adj" fmla="val 5299"/>
            </a:avLst>
          </a:prstGeom>
          <a:ln>
            <a:noFill/>
          </a:ln>
          <a:effectLst/>
          <a:scene3d>
            <a:camera prst="orthographicFront"/>
            <a:lightRig rig="balanced" dir="t"/>
          </a:scene3d>
          <a:sp3d prstMaterial="plastic">
            <a:bevelT/>
            <a:contourClr>
              <a:srgbClr val="FFFFFF"/>
            </a:contourClr>
          </a:sp3d>
        </p:spPr>
      </p:pic>
      <p:pic>
        <p:nvPicPr>
          <p:cNvPr id="8" name="goal">
            <a:hlinkClick r:id="" action="ppaction://media"/>
          </p:cNvPr>
          <p:cNvPicPr>
            <a:picLocks noChangeAspect="1"/>
          </p:cNvPicPr>
          <p:nvPr>
            <a:videoFile r:link="rId7"/>
            <p:extLst>
              <p:ext uri="{DAA4B4D4-6D71-4841-9C94-3DE7FCFB9230}">
                <p14:media xmlns:p14="http://schemas.microsoft.com/office/powerpoint/2010/main" r:embed="rId8">
                  <p14:trim st="23000"/>
                </p14:media>
              </p:ext>
            </p:extLst>
          </p:nvPr>
        </p:nvPicPr>
        <p:blipFill>
          <a:blip r:embed="rId16"/>
          <a:stretch>
            <a:fillRect/>
          </a:stretch>
        </p:blipFill>
        <p:spPr>
          <a:xfrm>
            <a:off x="6593053" y="1777482"/>
            <a:ext cx="2417591" cy="1817137"/>
          </a:xfrm>
          <a:prstGeom prst="roundRect">
            <a:avLst>
              <a:gd name="adj" fmla="val 5299"/>
            </a:avLst>
          </a:prstGeom>
          <a:ln>
            <a:noFill/>
          </a:ln>
          <a:effectLst/>
          <a:scene3d>
            <a:camera prst="orthographicFront"/>
            <a:lightRig rig="balanced" dir="t"/>
          </a:scene3d>
          <a:sp3d prstMaterial="plastic">
            <a:bevelT/>
            <a:contourClr>
              <a:srgbClr val="FFFFFF"/>
            </a:contourClr>
          </a:sp3d>
        </p:spPr>
      </p:pic>
      <p:sp>
        <p:nvSpPr>
          <p:cNvPr id="3" name="Slide Number Placeholder 2"/>
          <p:cNvSpPr>
            <a:spLocks noGrp="1"/>
          </p:cNvSpPr>
          <p:nvPr>
            <p:ph type="sldNum" sz="quarter" idx="4294967295"/>
          </p:nvPr>
        </p:nvSpPr>
        <p:spPr/>
        <p:txBody>
          <a:bodyPr/>
          <a:lstStyle/>
          <a:p>
            <a:fld id="{D57F1E4F-1CFF-5643-939E-217C01CDF565}" type="slidenum">
              <a:rPr lang="en-US" smtClean="0"/>
              <a:pPr/>
              <a:t>33</a:t>
            </a:fld>
            <a:endParaRPr lang="en-US" dirty="0"/>
          </a:p>
        </p:txBody>
      </p:sp>
      <p:pic>
        <p:nvPicPr>
          <p:cNvPr id="9" name="gameplay">
            <a:hlinkClick r:id="" action="ppaction://media"/>
          </p:cNvPr>
          <p:cNvPicPr>
            <a:picLocks noChangeAspect="1"/>
          </p:cNvPicPr>
          <p:nvPr>
            <a:videoFile r:link="rId10"/>
            <p:extLst>
              <p:ext uri="{DAA4B4D4-6D71-4841-9C94-3DE7FCFB9230}">
                <p14:media xmlns:p14="http://schemas.microsoft.com/office/powerpoint/2010/main" r:embed="rId9"/>
              </p:ext>
            </p:extLst>
          </p:nvPr>
        </p:nvPicPr>
        <p:blipFill>
          <a:blip r:embed="rId17"/>
          <a:stretch>
            <a:fillRect/>
          </a:stretch>
        </p:blipFill>
        <p:spPr>
          <a:xfrm>
            <a:off x="1732601" y="3890596"/>
            <a:ext cx="2417591" cy="1817137"/>
          </a:xfrm>
          <a:prstGeom prst="roundRect">
            <a:avLst>
              <a:gd name="adj" fmla="val 5299"/>
            </a:avLst>
          </a:prstGeom>
          <a:ln>
            <a:noFill/>
          </a:ln>
          <a:effectLst/>
          <a:scene3d>
            <a:camera prst="orthographicFront"/>
            <a:lightRig rig="balanced" dir="t"/>
          </a:scene3d>
          <a:sp3d prstMaterial="plastic">
            <a:bevelT/>
            <a:contourClr>
              <a:srgbClr val="FFFFFF"/>
            </a:contourClr>
          </a:sp3d>
        </p:spPr>
      </p:pic>
    </p:spTree>
    <p:extLst>
      <p:ext uri="{BB962C8B-B14F-4D97-AF65-F5344CB8AC3E}">
        <p14:creationId xmlns:p14="http://schemas.microsoft.com/office/powerpoint/2010/main" val="415888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600" fill="hold"/>
                                        <p:tgtEl>
                                          <p:spTgt spid="6"/>
                                        </p:tgtEl>
                                      </p:cBhvr>
                                    </p:cmd>
                                  </p:childTnLst>
                                </p:cTn>
                              </p:par>
                            </p:childTnLst>
                          </p:cTn>
                        </p:par>
                        <p:par>
                          <p:cTn id="7" fill="hold">
                            <p:stCondLst>
                              <p:cond delay="39600"/>
                            </p:stCondLst>
                            <p:childTnLst>
                              <p:par>
                                <p:cTn id="8" presetID="1" presetClass="mediacall" presetSubtype="0" fill="hold" nodeType="afterEffect">
                                  <p:stCondLst>
                                    <p:cond delay="0"/>
                                  </p:stCondLst>
                                  <p:childTnLst>
                                    <p:cmd type="call" cmd="playFrom(0.0)">
                                      <p:cBhvr>
                                        <p:cTn id="9" dur="31967" fill="hold"/>
                                        <p:tgtEl>
                                          <p:spTgt spid="8"/>
                                        </p:tgtEl>
                                      </p:cBhvr>
                                    </p:cmd>
                                  </p:childTnLst>
                                </p:cTn>
                              </p:par>
                            </p:childTnLst>
                          </p:cTn>
                        </p:par>
                        <p:par>
                          <p:cTn id="10" fill="hold">
                            <p:stCondLst>
                              <p:cond delay="71567"/>
                            </p:stCondLst>
                            <p:childTnLst>
                              <p:par>
                                <p:cTn id="11" presetID="1" presetClass="mediacall" presetSubtype="0" fill="hold" nodeType="afterEffect">
                                  <p:stCondLst>
                                    <p:cond delay="0"/>
                                  </p:stCondLst>
                                  <p:childTnLst>
                                    <p:cmd type="call" cmd="playFrom(0.0)">
                                      <p:cBhvr>
                                        <p:cTn id="12" dur="14767" fill="hold"/>
                                        <p:tgtEl>
                                          <p:spTgt spid="7"/>
                                        </p:tgtEl>
                                      </p:cBhvr>
                                    </p:cmd>
                                  </p:childTnLst>
                                </p:cTn>
                              </p:par>
                            </p:childTnLst>
                          </p:cTn>
                        </p:par>
                        <p:par>
                          <p:cTn id="13" fill="hold">
                            <p:stCondLst>
                              <p:cond delay="86334"/>
                            </p:stCondLst>
                            <p:childTnLst>
                              <p:par>
                                <p:cTn id="14" presetID="1" presetClass="mediacall" presetSubtype="0" fill="hold" nodeType="afterEffect">
                                  <p:stCondLst>
                                    <p:cond delay="0"/>
                                  </p:stCondLst>
                                  <p:childTnLst>
                                    <p:cmd type="call" cmd="playFrom(0.0)">
                                      <p:cBhvr>
                                        <p:cTn id="15" dur="20034" fill="hold"/>
                                        <p:tgtEl>
                                          <p:spTgt spid="4"/>
                                        </p:tgtEl>
                                      </p:cBhvr>
                                    </p:cmd>
                                  </p:childTnLst>
                                </p:cTn>
                              </p:par>
                            </p:childTnLst>
                          </p:cTn>
                        </p:par>
                        <p:par>
                          <p:cTn id="16" fill="hold">
                            <p:stCondLst>
                              <p:cond delay="106368"/>
                            </p:stCondLst>
                            <p:childTnLst>
                              <p:par>
                                <p:cTn id="17" presetID="1" presetClass="mediacall" presetSubtype="0" fill="hold" nodeType="afterEffect">
                                  <p:stCondLst>
                                    <p:cond delay="0"/>
                                  </p:stCondLst>
                                  <p:childTnLst>
                                    <p:cmd type="call" cmd="playFrom(0.0)">
                                      <p:cBhvr>
                                        <p:cTn id="18" dur="3501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remove" display="0">
                  <p:stCondLst>
                    <p:cond delay="indefinite"/>
                  </p:stCondLst>
                </p:cTn>
                <p:tgtEl>
                  <p:spTgt spid="6"/>
                </p:tgtEl>
              </p:cMediaNode>
            </p:video>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6"/>
                                        </p:tgtEl>
                                      </p:cBhvr>
                                    </p:cmd>
                                  </p:childTnLst>
                                </p:cTn>
                              </p:par>
                            </p:childTnLst>
                          </p:cTn>
                        </p:par>
                      </p:childTnLst>
                    </p:cTn>
                  </p:par>
                </p:childTnLst>
              </p:cTn>
              <p:nextCondLst>
                <p:cond evt="onClick" delay="0">
                  <p:tgtEl>
                    <p:spTgt spid="6"/>
                  </p:tgtEl>
                </p:cond>
              </p:nextCondLst>
            </p:seq>
            <p:video>
              <p:cMediaNode vol="80000">
                <p:cTn id="25" fill="remove" display="0">
                  <p:stCondLst>
                    <p:cond delay="indefinite"/>
                  </p:stCondLst>
                </p:cTn>
                <p:tgtEl>
                  <p:spTgt spid="8"/>
                </p:tgtEl>
              </p:cMediaNode>
            </p:video>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8"/>
                                        </p:tgtEl>
                                      </p:cBhvr>
                                    </p:cmd>
                                  </p:childTnLst>
                                </p:cTn>
                              </p:par>
                            </p:childTnLst>
                          </p:cTn>
                        </p:par>
                      </p:childTnLst>
                    </p:cTn>
                  </p:par>
                </p:childTnLst>
              </p:cTn>
              <p:nextCondLst>
                <p:cond evt="onClick" delay="0">
                  <p:tgtEl>
                    <p:spTgt spid="8"/>
                  </p:tgtEl>
                </p:cond>
              </p:nextCondLst>
            </p:seq>
            <p:video>
              <p:cMediaNode vol="80000">
                <p:cTn id="31" fill="remove" display="0">
                  <p:stCondLst>
                    <p:cond delay="indefinite"/>
                  </p:stCondLst>
                </p:cTn>
                <p:tgtEl>
                  <p:spTgt spid="7"/>
                </p:tgtEl>
              </p:cMediaNode>
            </p:video>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7"/>
                                        </p:tgtEl>
                                      </p:cBhvr>
                                    </p:cmd>
                                  </p:childTnLst>
                                </p:cTn>
                              </p:par>
                            </p:childTnLst>
                          </p:cTn>
                        </p:par>
                      </p:childTnLst>
                    </p:cTn>
                  </p:par>
                </p:childTnLst>
              </p:cTn>
              <p:nextCondLst>
                <p:cond evt="onClick" delay="0">
                  <p:tgtEl>
                    <p:spTgt spid="7"/>
                  </p:tgtEl>
                </p:cond>
              </p:nextCondLst>
            </p:seq>
            <p:video>
              <p:cMediaNode vol="80000">
                <p:cTn id="37" fill="remove" display="0">
                  <p:stCondLst>
                    <p:cond delay="indefinite"/>
                  </p:stCondLst>
                </p:cTn>
                <p:tgtEl>
                  <p:spTgt spid="4"/>
                </p:tgtEl>
              </p:cMediaNode>
            </p:video>
            <p:seq concurrent="1" nextAc="seek">
              <p:cTn id="38" restart="whenNotActive" fill="hold" evtFilter="cancelBubble" nodeType="interactiveSeq">
                <p:stCondLst>
                  <p:cond evt="onClick" delay="0">
                    <p:tgtEl>
                      <p:spTgt spid="4"/>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4"/>
                                        </p:tgtEl>
                                      </p:cBhvr>
                                    </p:cmd>
                                  </p:childTnLst>
                                </p:cTn>
                              </p:par>
                            </p:childTnLst>
                          </p:cTn>
                        </p:par>
                      </p:childTnLst>
                    </p:cTn>
                  </p:par>
                </p:childTnLst>
              </p:cTn>
              <p:nextCondLst>
                <p:cond evt="onClick" delay="0">
                  <p:tgtEl>
                    <p:spTgt spid="4"/>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9"/>
                                        </p:tgtEl>
                                      </p:cBhvr>
                                    </p:cmd>
                                  </p:childTnLst>
                                </p:cTn>
                              </p:par>
                            </p:childTnLst>
                          </p:cTn>
                        </p:par>
                      </p:childTnLst>
                    </p:cTn>
                  </p:par>
                </p:childTnLst>
              </p:cTn>
              <p:nextCondLst>
                <p:cond evt="onClick" delay="0">
                  <p:tgtEl>
                    <p:spTgt spid="9"/>
                  </p:tgtEl>
                </p:cond>
              </p:nextCondLst>
            </p:seq>
            <p:video>
              <p:cMediaNode vol="80000">
                <p:cTn id="48" fill="remove" display="0">
                  <p:stCondLst>
                    <p:cond delay="indefinite"/>
                  </p:stCondLst>
                </p:cTn>
                <p:tgtEl>
                  <p:spTgt spid="9"/>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504824"/>
            <a:ext cx="7762875" cy="1133475"/>
          </a:xfrm>
        </p:spPr>
        <p:txBody>
          <a:bodyPr/>
          <a:lstStyle/>
          <a:p>
            <a:r>
              <a:rPr lang="en-IN" dirty="0">
                <a:latin typeface="Calisto MT" panose="02040603050505030304" pitchFamily="18" charset="0"/>
              </a:rPr>
              <a:t>Conclusion</a:t>
            </a:r>
          </a:p>
        </p:txBody>
      </p:sp>
      <p:sp>
        <p:nvSpPr>
          <p:cNvPr id="3" name="Content Placeholder 2"/>
          <p:cNvSpPr>
            <a:spLocks noGrp="1"/>
          </p:cNvSpPr>
          <p:nvPr>
            <p:ph idx="4294967295"/>
          </p:nvPr>
        </p:nvSpPr>
        <p:spPr>
          <a:xfrm>
            <a:off x="457200" y="1640949"/>
            <a:ext cx="8220075" cy="4516437"/>
          </a:xfrm>
        </p:spPr>
        <p:txBody>
          <a:bodyPr>
            <a:noAutofit/>
          </a:bodyPr>
          <a:lstStyle/>
          <a:p>
            <a:r>
              <a:rPr lang="en-IN" sz="2000" dirty="0">
                <a:latin typeface="Calisto MT" panose="02040603050505030304" pitchFamily="18" charset="0"/>
              </a:rPr>
              <a:t>Our method obtains an overall accuracy of 92.2% for camera viewpoint estimation and 85.5% accuracy for event classiﬁcation for wide variety of clips across several soccer matches</a:t>
            </a:r>
          </a:p>
          <a:p>
            <a:r>
              <a:rPr lang="en-IN" sz="2000" dirty="0">
                <a:latin typeface="Calisto MT" panose="02040603050505030304" pitchFamily="18" charset="0"/>
              </a:rPr>
              <a:t>We Outperform state of the art deep learning based action recognition approaches using Contextual priors</a:t>
            </a:r>
          </a:p>
          <a:p>
            <a:r>
              <a:rPr lang="en-IN" sz="2000" dirty="0">
                <a:latin typeface="Calisto MT" panose="02040603050505030304" pitchFamily="18" charset="0"/>
              </a:rPr>
              <a:t>spatial semantic segmentation accuracy can be improved by as much as 20% using the context.</a:t>
            </a:r>
          </a:p>
        </p:txBody>
      </p:sp>
      <p:sp>
        <p:nvSpPr>
          <p:cNvPr id="4" name="Slide Number Placeholder 3"/>
          <p:cNvSpPr>
            <a:spLocks noGrp="1"/>
          </p:cNvSpPr>
          <p:nvPr>
            <p:ph type="sldNum" sz="quarter" idx="4294967295"/>
          </p:nvPr>
        </p:nvSpPr>
        <p:spPr/>
        <p:txBody>
          <a:bodyPr/>
          <a:lstStyle/>
          <a:p>
            <a:fld id="{D57F1E4F-1CFF-5643-939E-217C01CDF565}" type="slidenum">
              <a:rPr lang="en-US" smtClean="0"/>
              <a:pPr/>
              <a:t>34</a:t>
            </a:fld>
            <a:endParaRPr lang="en-US" dirty="0"/>
          </a:p>
        </p:txBody>
      </p:sp>
    </p:spTree>
    <p:extLst>
      <p:ext uri="{BB962C8B-B14F-4D97-AF65-F5344CB8AC3E}">
        <p14:creationId xmlns:p14="http://schemas.microsoft.com/office/powerpoint/2010/main" val="12011028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Century Gothic" charset="0"/>
              </a:rPr>
              <a:t>Fine-Grain Annotation of Cricket Videos</a:t>
            </a:r>
          </a:p>
        </p:txBody>
      </p:sp>
      <p:sp>
        <p:nvSpPr>
          <p:cNvPr id="4" name="Slide Number Placeholder 3"/>
          <p:cNvSpPr>
            <a:spLocks noGrp="1"/>
          </p:cNvSpPr>
          <p:nvPr>
            <p:ph type="sldNum" sz="quarter" idx="4294967295"/>
          </p:nvPr>
        </p:nvSpPr>
        <p:spPr/>
        <p:txBody>
          <a:bodyPr/>
          <a:lstStyle/>
          <a:p>
            <a:fld id="{D57F1E4F-1CFF-5643-939E-217C01CDF565}" type="slidenum">
              <a:rPr lang="en-US" smtClean="0"/>
              <a:pPr/>
              <a:t>35</a:t>
            </a:fld>
            <a:endParaRPr lang="en-US" dirty="0"/>
          </a:p>
        </p:txBody>
      </p:sp>
    </p:spTree>
    <p:extLst>
      <p:ext uri="{BB962C8B-B14F-4D97-AF65-F5344CB8AC3E}">
        <p14:creationId xmlns:p14="http://schemas.microsoft.com/office/powerpoint/2010/main" val="16027882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3400"/>
            <a:ext cx="7762875" cy="1133475"/>
          </a:xfrm>
        </p:spPr>
        <p:txBody>
          <a:bodyPr/>
          <a:lstStyle/>
          <a:p>
            <a:r>
              <a:rPr lang="en-IN" sz="4000" dirty="0">
                <a:latin typeface="Calisto MT" panose="02040603050505030304" pitchFamily="18" charset="0"/>
              </a:rPr>
              <a:t>Motivation</a:t>
            </a:r>
            <a:endParaRPr lang="en-IN" dirty="0">
              <a:latin typeface="Calisto MT" panose="02040603050505030304" pitchFamily="18" charset="0"/>
            </a:endParaRPr>
          </a:p>
        </p:txBody>
      </p:sp>
      <p:sp>
        <p:nvSpPr>
          <p:cNvPr id="3" name="Content Placeholder 2"/>
          <p:cNvSpPr>
            <a:spLocks noGrp="1"/>
          </p:cNvSpPr>
          <p:nvPr>
            <p:ph idx="4294967295"/>
          </p:nvPr>
        </p:nvSpPr>
        <p:spPr>
          <a:xfrm>
            <a:off x="457200" y="1780749"/>
            <a:ext cx="8220075" cy="4516437"/>
          </a:xfrm>
        </p:spPr>
        <p:txBody>
          <a:bodyPr>
            <a:normAutofit/>
          </a:bodyPr>
          <a:lstStyle/>
          <a:p>
            <a:pPr lvl="1"/>
            <a:r>
              <a:rPr lang="en-US" sz="2000" dirty="0">
                <a:latin typeface="Calisto MT" panose="02040603050505030304" pitchFamily="18" charset="0"/>
              </a:rPr>
              <a:t>Annotate Cricket Videos with Semantic descriptions at a fine grain </a:t>
            </a:r>
            <a:r>
              <a:rPr lang="en-US" sz="2000" dirty="0" err="1">
                <a:latin typeface="Calisto MT" panose="02040603050505030304" pitchFamily="18" charset="0"/>
              </a:rPr>
              <a:t>spatio</a:t>
            </a:r>
            <a:r>
              <a:rPr lang="en-US" sz="2000" dirty="0">
                <a:latin typeface="Calisto MT" panose="02040603050505030304" pitchFamily="18" charset="0"/>
              </a:rPr>
              <a:t>-temporal scale. </a:t>
            </a:r>
          </a:p>
          <a:p>
            <a:pPr lvl="1"/>
            <a:r>
              <a:rPr lang="en-US" sz="2000" dirty="0">
                <a:latin typeface="Calisto MT" panose="02040603050505030304" pitchFamily="18" charset="0"/>
              </a:rPr>
              <a:t>Leverage </a:t>
            </a:r>
            <a:r>
              <a:rPr lang="en-US" sz="2000" i="1" dirty="0">
                <a:latin typeface="Calisto MT" panose="02040603050505030304" pitchFamily="18" charset="0"/>
              </a:rPr>
              <a:t>parallel</a:t>
            </a:r>
            <a:r>
              <a:rPr lang="en-US" sz="2000" dirty="0">
                <a:latin typeface="Calisto MT" panose="02040603050505030304" pitchFamily="18" charset="0"/>
              </a:rPr>
              <a:t> information in the form of online text commentaries, to augment visual recognition</a:t>
            </a:r>
          </a:p>
          <a:p>
            <a:pPr lvl="1"/>
            <a:r>
              <a:rPr lang="en-US" sz="2000" dirty="0">
                <a:latin typeface="Calisto MT" panose="02040603050505030304" pitchFamily="18" charset="0"/>
              </a:rPr>
              <a:t>Label actions at shot-level with semantic descriptions of actions and activities.</a:t>
            </a:r>
          </a:p>
          <a:p>
            <a:pPr lvl="1"/>
            <a:endParaRPr lang="en-US" sz="2000" dirty="0">
              <a:latin typeface="Calisto MT" panose="02040603050505030304" pitchFamily="18" charset="0"/>
            </a:endParaRPr>
          </a:p>
          <a:p>
            <a:pPr lvl="1"/>
            <a:endParaRPr lang="en-IN" sz="2000" dirty="0">
              <a:latin typeface="Calisto MT" panose="02040603050505030304" pitchFamily="18" charset="0"/>
            </a:endParaRPr>
          </a:p>
        </p:txBody>
      </p:sp>
      <p:sp>
        <p:nvSpPr>
          <p:cNvPr id="4" name="Slide Number Placeholder 3"/>
          <p:cNvSpPr>
            <a:spLocks noGrp="1"/>
          </p:cNvSpPr>
          <p:nvPr>
            <p:ph type="sldNum" sz="quarter" idx="4294967295"/>
          </p:nvPr>
        </p:nvSpPr>
        <p:spPr/>
        <p:txBody>
          <a:bodyPr/>
          <a:lstStyle/>
          <a:p>
            <a:fld id="{D57F1E4F-1CFF-5643-939E-217C01CDF565}" type="slidenum">
              <a:rPr lang="en-US" smtClean="0"/>
              <a:pPr/>
              <a:t>36</a:t>
            </a:fld>
            <a:endParaRPr lang="en-US" dirty="0"/>
          </a:p>
        </p:txBody>
      </p:sp>
    </p:spTree>
    <p:extLst>
      <p:ext uri="{BB962C8B-B14F-4D97-AF65-F5344CB8AC3E}">
        <p14:creationId xmlns:p14="http://schemas.microsoft.com/office/powerpoint/2010/main" val="5418775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bwMode="auto">
          <a:xfrm>
            <a:off x="540251" y="1770830"/>
            <a:ext cx="3810000" cy="2978500"/>
          </a:xfrm>
          <a:prstGeom prst="round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a:ln>
                <a:noFill/>
              </a:ln>
              <a:solidFill>
                <a:schemeClr val="bg1"/>
              </a:solidFill>
              <a:effectLst/>
              <a:latin typeface="Arial" charset="0"/>
            </a:endParaRPr>
          </a:p>
        </p:txBody>
      </p:sp>
      <p:sp>
        <p:nvSpPr>
          <p:cNvPr id="10" name="Rounded Rectangle 9"/>
          <p:cNvSpPr/>
          <p:nvPr/>
        </p:nvSpPr>
        <p:spPr bwMode="auto">
          <a:xfrm>
            <a:off x="4495800" y="1752600"/>
            <a:ext cx="3810000" cy="2978500"/>
          </a:xfrm>
          <a:prstGeom prst="round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a:ln>
                <a:noFill/>
              </a:ln>
              <a:solidFill>
                <a:schemeClr val="bg1"/>
              </a:solidFill>
              <a:effectLst/>
              <a:latin typeface="Arial" charset="0"/>
            </a:endParaRPr>
          </a:p>
        </p:txBody>
      </p:sp>
      <p:sp>
        <p:nvSpPr>
          <p:cNvPr id="4" name="Slide Number Placeholder 3"/>
          <p:cNvSpPr>
            <a:spLocks noGrp="1"/>
          </p:cNvSpPr>
          <p:nvPr>
            <p:ph type="sldNum" idx="12"/>
          </p:nvPr>
        </p:nvSpPr>
        <p:spPr/>
        <p:txBody>
          <a:bodyPr/>
          <a:lstStyle/>
          <a:p>
            <a:pPr>
              <a:defRPr/>
            </a:pPr>
            <a:fld id="{F18F2268-B079-480E-A0DC-E752F2384ABD}" type="slidenum">
              <a:rPr lang="en-US" smtClean="0"/>
              <a:pPr>
                <a:defRPr/>
              </a:pPr>
              <a:t>37</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020" y="1981199"/>
            <a:ext cx="3424462" cy="256446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5086" y="1934946"/>
            <a:ext cx="3071428" cy="2385714"/>
          </a:xfrm>
          <a:prstGeom prst="rect">
            <a:avLst/>
          </a:prstGeom>
        </p:spPr>
      </p:pic>
      <p:sp>
        <p:nvSpPr>
          <p:cNvPr id="7" name="Title 1"/>
          <p:cNvSpPr>
            <a:spLocks noGrp="1"/>
          </p:cNvSpPr>
          <p:nvPr>
            <p:ph type="title"/>
          </p:nvPr>
        </p:nvSpPr>
        <p:spPr>
          <a:xfrm>
            <a:off x="838200" y="533400"/>
            <a:ext cx="7762875" cy="1133475"/>
          </a:xfrm>
        </p:spPr>
        <p:txBody>
          <a:bodyPr/>
          <a:lstStyle/>
          <a:p>
            <a:r>
              <a:rPr lang="en-IN" sz="4000" dirty="0">
                <a:latin typeface="Calisto MT" panose="02040603050505030304" pitchFamily="18" charset="0"/>
              </a:rPr>
              <a:t>Scene Segmentation</a:t>
            </a:r>
            <a:endParaRPr lang="en-IN" dirty="0">
              <a:latin typeface="Calisto MT" panose="02040603050505030304" pitchFamily="18" charset="0"/>
            </a:endParaRPr>
          </a:p>
        </p:txBody>
      </p:sp>
      <p:sp>
        <p:nvSpPr>
          <p:cNvPr id="8" name="TextBox 7"/>
          <p:cNvSpPr txBox="1"/>
          <p:nvPr/>
        </p:nvSpPr>
        <p:spPr>
          <a:xfrm>
            <a:off x="1371600" y="4953000"/>
            <a:ext cx="2209800" cy="646331"/>
          </a:xfrm>
          <a:prstGeom prst="rect">
            <a:avLst/>
          </a:prstGeom>
          <a:noFill/>
        </p:spPr>
        <p:txBody>
          <a:bodyPr wrap="square" rtlCol="0">
            <a:spAutoFit/>
          </a:bodyPr>
          <a:lstStyle/>
          <a:p>
            <a:r>
              <a:rPr lang="en-US" dirty="0">
                <a:latin typeface="Calisto MT" panose="02040603050505030304" pitchFamily="18" charset="0"/>
              </a:rPr>
              <a:t>One Run Model</a:t>
            </a:r>
          </a:p>
          <a:p>
            <a:endParaRPr lang="en-US" dirty="0">
              <a:latin typeface="Calisto MT" panose="02040603050505030304" pitchFamily="18" charset="0"/>
            </a:endParaRPr>
          </a:p>
        </p:txBody>
      </p:sp>
      <p:sp>
        <p:nvSpPr>
          <p:cNvPr id="9" name="TextBox 8"/>
          <p:cNvSpPr txBox="1"/>
          <p:nvPr/>
        </p:nvSpPr>
        <p:spPr>
          <a:xfrm>
            <a:off x="5791200" y="4952999"/>
            <a:ext cx="2209800" cy="646331"/>
          </a:xfrm>
          <a:prstGeom prst="rect">
            <a:avLst/>
          </a:prstGeom>
          <a:noFill/>
        </p:spPr>
        <p:txBody>
          <a:bodyPr wrap="square" rtlCol="0">
            <a:spAutoFit/>
          </a:bodyPr>
          <a:lstStyle/>
          <a:p>
            <a:r>
              <a:rPr lang="en-US" dirty="0">
                <a:latin typeface="Calisto MT" panose="02040603050505030304" pitchFamily="18" charset="0"/>
              </a:rPr>
              <a:t>Four Run Model</a:t>
            </a:r>
          </a:p>
          <a:p>
            <a:endParaRPr lang="en-US" dirty="0">
              <a:latin typeface="Calisto MT" panose="02040603050505030304" pitchFamily="18" charset="0"/>
            </a:endParaRPr>
          </a:p>
        </p:txBody>
      </p:sp>
    </p:spTree>
    <p:extLst>
      <p:ext uri="{BB962C8B-B14F-4D97-AF65-F5344CB8AC3E}">
        <p14:creationId xmlns:p14="http://schemas.microsoft.com/office/powerpoint/2010/main" val="5791121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3524491" y="1464922"/>
            <a:ext cx="3567896" cy="1608852"/>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IN" dirty="0">
              <a:latin typeface="Calisto MT" panose="02040603050505030304" pitchFamily="18" charset="0"/>
            </a:endParaRPr>
          </a:p>
        </p:txBody>
      </p:sp>
      <p:pic>
        <p:nvPicPr>
          <p:cNvPr id="6" name="Picture 5"/>
          <p:cNvPicPr>
            <a:picLocks noChangeAspect="1"/>
          </p:cNvPicPr>
          <p:nvPr/>
        </p:nvPicPr>
        <p:blipFill>
          <a:blip r:embed="rId3"/>
          <a:stretch>
            <a:fillRect/>
          </a:stretch>
        </p:blipFill>
        <p:spPr>
          <a:xfrm>
            <a:off x="366927" y="2165269"/>
            <a:ext cx="1502244" cy="849630"/>
          </a:xfrm>
          <a:prstGeom prst="rect">
            <a:avLst/>
          </a:prstGeom>
        </p:spPr>
      </p:pic>
      <p:pic>
        <p:nvPicPr>
          <p:cNvPr id="7" name="Picture 6"/>
          <p:cNvPicPr>
            <a:picLocks noChangeAspect="1"/>
          </p:cNvPicPr>
          <p:nvPr/>
        </p:nvPicPr>
        <p:blipFill>
          <a:blip r:embed="rId4"/>
          <a:stretch>
            <a:fillRect/>
          </a:stretch>
        </p:blipFill>
        <p:spPr>
          <a:xfrm>
            <a:off x="421951" y="3791857"/>
            <a:ext cx="1502244" cy="1290794"/>
          </a:xfrm>
          <a:prstGeom prst="rect">
            <a:avLst/>
          </a:prstGeom>
        </p:spPr>
      </p:pic>
      <p:pic>
        <p:nvPicPr>
          <p:cNvPr id="9" name="Shape 134"/>
          <p:cNvPicPr preferRelativeResize="0"/>
          <p:nvPr/>
        </p:nvPicPr>
        <p:blipFill rotWithShape="1">
          <a:blip r:embed="rId5">
            <a:alphaModFix/>
          </a:blip>
          <a:srcRect r="41527"/>
          <a:stretch/>
        </p:blipFill>
        <p:spPr>
          <a:xfrm>
            <a:off x="3214770" y="3289188"/>
            <a:ext cx="3559009" cy="772070"/>
          </a:xfrm>
          <a:prstGeom prst="rect">
            <a:avLst/>
          </a:prstGeom>
          <a:noFill/>
          <a:ln>
            <a:noFill/>
          </a:ln>
        </p:spPr>
      </p:pic>
      <p:pic>
        <p:nvPicPr>
          <p:cNvPr id="10" name="Picture 9"/>
          <p:cNvPicPr>
            <a:picLocks noChangeAspect="1"/>
          </p:cNvPicPr>
          <p:nvPr/>
        </p:nvPicPr>
        <p:blipFill rotWithShape="1">
          <a:blip r:embed="rId6"/>
          <a:srcRect l="12792" r="16287"/>
          <a:stretch/>
        </p:blipFill>
        <p:spPr>
          <a:xfrm>
            <a:off x="3751383" y="1655199"/>
            <a:ext cx="1397663" cy="1015513"/>
          </a:xfrm>
          <a:prstGeom prst="rect">
            <a:avLst/>
          </a:prstGeom>
        </p:spPr>
      </p:pic>
      <p:pic>
        <p:nvPicPr>
          <p:cNvPr id="11" name="Picture 10"/>
          <p:cNvPicPr>
            <a:picLocks noChangeAspect="1"/>
          </p:cNvPicPr>
          <p:nvPr/>
        </p:nvPicPr>
        <p:blipFill rotWithShape="1">
          <a:blip r:embed="rId7"/>
          <a:srcRect l="12169" r="13835"/>
          <a:stretch/>
        </p:blipFill>
        <p:spPr>
          <a:xfrm>
            <a:off x="5443688" y="1655493"/>
            <a:ext cx="1456076" cy="1016295"/>
          </a:xfrm>
          <a:prstGeom prst="rect">
            <a:avLst/>
          </a:prstGeom>
        </p:spPr>
      </p:pic>
      <p:pic>
        <p:nvPicPr>
          <p:cNvPr id="12" name="Shape 135"/>
          <p:cNvPicPr preferRelativeResize="0"/>
          <p:nvPr/>
        </p:nvPicPr>
        <p:blipFill rotWithShape="1">
          <a:blip r:embed="rId8">
            <a:alphaModFix/>
          </a:blip>
          <a:srcRect r="66369"/>
          <a:stretch/>
        </p:blipFill>
        <p:spPr>
          <a:xfrm>
            <a:off x="6017385" y="4127850"/>
            <a:ext cx="3126615" cy="654355"/>
          </a:xfrm>
          <a:prstGeom prst="rect">
            <a:avLst/>
          </a:prstGeom>
          <a:noFill/>
          <a:ln>
            <a:noFill/>
          </a:ln>
        </p:spPr>
      </p:pic>
      <p:sp>
        <p:nvSpPr>
          <p:cNvPr id="13" name="Shape 146"/>
          <p:cNvSpPr txBox="1"/>
          <p:nvPr/>
        </p:nvSpPr>
        <p:spPr>
          <a:xfrm>
            <a:off x="1697622" y="5152876"/>
            <a:ext cx="4724400" cy="600834"/>
          </a:xfrm>
          <a:prstGeom prst="rect">
            <a:avLst/>
          </a:prstGeom>
          <a:ln/>
        </p:spPr>
        <p:style>
          <a:lnRef idx="2">
            <a:schemeClr val="accent4"/>
          </a:lnRef>
          <a:fillRef idx="1">
            <a:schemeClr val="lt1"/>
          </a:fillRef>
          <a:effectRef idx="0">
            <a:schemeClr val="accent4"/>
          </a:effectRef>
          <a:fontRef idx="minor">
            <a:schemeClr val="dk1"/>
          </a:fontRef>
        </p:style>
        <p:txBody>
          <a:bodyPr lIns="68569" tIns="68569" rIns="68569" bIns="68569" anchor="t" anchorCtr="0">
            <a:noAutofit/>
          </a:bodyPr>
          <a:lstStyle/>
          <a:p>
            <a:pPr>
              <a:spcBef>
                <a:spcPts val="0"/>
              </a:spcBef>
            </a:pPr>
            <a:r>
              <a:rPr lang="en-US" sz="1050" dirty="0">
                <a:latin typeface="Calisto MT" panose="02040603050505030304" pitchFamily="18" charset="0"/>
              </a:rPr>
              <a:t>10.4, Pollard to Gayle, FOUR,</a:t>
            </a:r>
            <a:r>
              <a:rPr lang="en-US" sz="1050" dirty="0">
                <a:solidFill>
                  <a:srgbClr val="CC0000"/>
                </a:solidFill>
                <a:latin typeface="Calisto MT" panose="02040603050505030304" pitchFamily="18" charset="0"/>
              </a:rPr>
              <a:t> this was short</a:t>
            </a:r>
            <a:r>
              <a:rPr lang="en-US" sz="1050" dirty="0">
                <a:latin typeface="Calisto MT" panose="02040603050505030304" pitchFamily="18" charset="0"/>
              </a:rPr>
              <a:t> and </a:t>
            </a:r>
            <a:r>
              <a:rPr lang="en-US" sz="1050" dirty="0">
                <a:solidFill>
                  <a:schemeClr val="accent6">
                    <a:lumMod val="60000"/>
                    <a:lumOff val="40000"/>
                  </a:schemeClr>
                </a:solidFill>
                <a:latin typeface="Calisto MT" panose="02040603050505030304" pitchFamily="18" charset="0"/>
              </a:rPr>
              <a:t>he stays back and pulls to deep midwicket</a:t>
            </a:r>
            <a:r>
              <a:rPr lang="en-US" sz="1050" dirty="0">
                <a:latin typeface="Calisto MT" panose="02040603050505030304" pitchFamily="18" charset="0"/>
              </a:rPr>
              <a:t>, </a:t>
            </a:r>
            <a:r>
              <a:rPr lang="en-US" sz="1050" dirty="0">
                <a:solidFill>
                  <a:schemeClr val="accent1">
                    <a:lumMod val="50000"/>
                  </a:schemeClr>
                </a:solidFill>
                <a:latin typeface="Calisto MT" panose="02040603050505030304" pitchFamily="18" charset="0"/>
              </a:rPr>
              <a:t>Johnson runs from deep square leg, gets a hand to it but parries it to the boundary</a:t>
            </a:r>
            <a:r>
              <a:rPr lang="en-US" sz="1050" dirty="0">
                <a:latin typeface="Calisto MT" panose="02040603050505030304" pitchFamily="18" charset="0"/>
              </a:rPr>
              <a:t>		</a:t>
            </a:r>
          </a:p>
          <a:p>
            <a:pPr>
              <a:spcBef>
                <a:spcPts val="0"/>
              </a:spcBef>
            </a:pPr>
            <a:r>
              <a:rPr lang="en-US" sz="1050" dirty="0">
                <a:latin typeface="Calisto MT" panose="02040603050505030304" pitchFamily="18" charset="0"/>
              </a:rPr>
              <a:t>	</a:t>
            </a:r>
          </a:p>
          <a:p>
            <a:pPr>
              <a:spcBef>
                <a:spcPts val="0"/>
              </a:spcBef>
              <a:buClr>
                <a:schemeClr val="dk1"/>
              </a:buClr>
              <a:buSzPct val="45833"/>
            </a:pPr>
            <a:r>
              <a:rPr lang="en-US" sz="1050" dirty="0">
                <a:latin typeface="Calisto MT" panose="02040603050505030304" pitchFamily="18" charset="0"/>
              </a:rPr>
              <a:t>	</a:t>
            </a:r>
          </a:p>
          <a:p>
            <a:pPr>
              <a:spcBef>
                <a:spcPts val="0"/>
              </a:spcBef>
              <a:buClr>
                <a:schemeClr val="dk1"/>
              </a:buClr>
              <a:buSzPct val="45833"/>
            </a:pPr>
            <a:r>
              <a:rPr lang="en-US" sz="1050" dirty="0">
                <a:latin typeface="Calisto MT" panose="02040603050505030304" pitchFamily="18" charset="0"/>
              </a:rPr>
              <a:t>	</a:t>
            </a:r>
          </a:p>
          <a:p>
            <a:pPr>
              <a:spcBef>
                <a:spcPts val="0"/>
              </a:spcBef>
            </a:pPr>
            <a:endParaRPr sz="1050" dirty="0">
              <a:latin typeface="Calisto MT" panose="02040603050505030304" pitchFamily="18" charset="0"/>
            </a:endParaRPr>
          </a:p>
        </p:txBody>
      </p:sp>
      <p:sp>
        <p:nvSpPr>
          <p:cNvPr id="14" name="Shape 144"/>
          <p:cNvSpPr txBox="1"/>
          <p:nvPr/>
        </p:nvSpPr>
        <p:spPr>
          <a:xfrm>
            <a:off x="1697622" y="5734368"/>
            <a:ext cx="7565018" cy="654912"/>
          </a:xfrm>
          <a:prstGeom prst="rect">
            <a:avLst/>
          </a:prstGeom>
          <a:noFill/>
          <a:ln>
            <a:noFill/>
          </a:ln>
        </p:spPr>
        <p:txBody>
          <a:bodyPr lIns="68569" tIns="68569" rIns="68569" bIns="68569" anchor="t" anchorCtr="0">
            <a:noAutofit/>
          </a:bodyPr>
          <a:lstStyle/>
          <a:p>
            <a:pPr>
              <a:spcBef>
                <a:spcPts val="0"/>
              </a:spcBef>
            </a:pPr>
            <a:r>
              <a:rPr lang="en-US" sz="1100" dirty="0">
                <a:latin typeface="Calisto MT" panose="02040603050505030304" pitchFamily="18" charset="0"/>
              </a:rPr>
              <a:t>event number and players involved along with the outcome (Four run) </a:t>
            </a:r>
          </a:p>
          <a:p>
            <a:pPr>
              <a:spcBef>
                <a:spcPts val="0"/>
              </a:spcBef>
            </a:pPr>
            <a:r>
              <a:rPr lang="en-US" sz="1100" i="1" dirty="0">
                <a:solidFill>
                  <a:srgbClr val="FF0000"/>
                </a:solidFill>
                <a:latin typeface="Calisto MT" panose="02040603050505030304" pitchFamily="18" charset="0"/>
              </a:rPr>
              <a:t>(red) </a:t>
            </a:r>
            <a:r>
              <a:rPr lang="en-US" sz="1100" i="1" dirty="0">
                <a:latin typeface="Calisto MT" panose="02040603050505030304" pitchFamily="18" charset="0"/>
              </a:rPr>
              <a:t>bowler actions, </a:t>
            </a:r>
            <a:r>
              <a:rPr lang="en-US" sz="1100" i="1" dirty="0">
                <a:solidFill>
                  <a:schemeClr val="accent6">
                    <a:lumMod val="60000"/>
                    <a:lumOff val="40000"/>
                  </a:schemeClr>
                </a:solidFill>
                <a:latin typeface="Calisto MT" panose="02040603050505030304" pitchFamily="18" charset="0"/>
              </a:rPr>
              <a:t>(blue) </a:t>
            </a:r>
            <a:r>
              <a:rPr lang="en-US" sz="1100" i="1" dirty="0">
                <a:latin typeface="Calisto MT" panose="02040603050505030304" pitchFamily="18" charset="0"/>
              </a:rPr>
              <a:t>batsman action and </a:t>
            </a:r>
            <a:r>
              <a:rPr lang="en-US" sz="1100" i="1" dirty="0">
                <a:solidFill>
                  <a:schemeClr val="accent1">
                    <a:lumMod val="50000"/>
                  </a:schemeClr>
                </a:solidFill>
                <a:latin typeface="Calisto MT" panose="02040603050505030304" pitchFamily="18" charset="0"/>
              </a:rPr>
              <a:t>(green) </a:t>
            </a:r>
            <a:r>
              <a:rPr lang="en-US" sz="1100" i="1" dirty="0">
                <a:latin typeface="Calisto MT" panose="02040603050505030304" pitchFamily="18" charset="0"/>
              </a:rPr>
              <a:t>other player actions</a:t>
            </a:r>
          </a:p>
        </p:txBody>
      </p:sp>
      <p:sp>
        <p:nvSpPr>
          <p:cNvPr id="63" name="Title 1"/>
          <p:cNvSpPr>
            <a:spLocks noGrp="1"/>
          </p:cNvSpPr>
          <p:nvPr>
            <p:ph type="title"/>
          </p:nvPr>
        </p:nvSpPr>
        <p:spPr>
          <a:xfrm>
            <a:off x="1236127" y="509443"/>
            <a:ext cx="6577928" cy="1170537"/>
          </a:xfrm>
        </p:spPr>
        <p:txBody>
          <a:bodyPr/>
          <a:lstStyle/>
          <a:p>
            <a:r>
              <a:rPr lang="en-IN" sz="4000" dirty="0">
                <a:latin typeface="Calisto MT" panose="02040603050505030304" pitchFamily="18" charset="0"/>
              </a:rPr>
              <a:t>Solution overview</a:t>
            </a:r>
          </a:p>
        </p:txBody>
      </p:sp>
      <p:sp>
        <p:nvSpPr>
          <p:cNvPr id="15" name="Content Placeholder 2"/>
          <p:cNvSpPr>
            <a:spLocks noGrp="1"/>
          </p:cNvSpPr>
          <p:nvPr>
            <p:ph idx="4294967295"/>
          </p:nvPr>
        </p:nvSpPr>
        <p:spPr>
          <a:xfrm>
            <a:off x="394121" y="3085175"/>
            <a:ext cx="1055104" cy="263324"/>
          </a:xfrm>
        </p:spPr>
        <p:txBody>
          <a:bodyPr>
            <a:normAutofit fontScale="47500" lnSpcReduction="20000"/>
          </a:bodyPr>
          <a:lstStyle/>
          <a:p>
            <a:pPr marL="0" indent="0">
              <a:buNone/>
            </a:pPr>
            <a:r>
              <a:rPr lang="en-IN" b="1" u="sng" dirty="0">
                <a:latin typeface="Calisto MT" panose="02040603050505030304" pitchFamily="18" charset="0"/>
              </a:rPr>
              <a:t>Input Video</a:t>
            </a:r>
          </a:p>
        </p:txBody>
      </p:sp>
      <p:sp>
        <p:nvSpPr>
          <p:cNvPr id="16" name="Content Placeholder 2"/>
          <p:cNvSpPr txBox="1">
            <a:spLocks/>
          </p:cNvSpPr>
          <p:nvPr/>
        </p:nvSpPr>
        <p:spPr>
          <a:xfrm>
            <a:off x="396083" y="5072145"/>
            <a:ext cx="1215490" cy="453863"/>
          </a:xfrm>
          <a:prstGeom prst="rect">
            <a:avLst/>
          </a:prstGeom>
        </p:spPr>
        <p:txBody>
          <a:bodyPr vert="horz" lIns="68580" tIns="34290" rIns="68580" bIns="34290" rtlCol="0">
            <a:noAutofit/>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marL="0" indent="0" algn="ctr">
              <a:buNone/>
            </a:pPr>
            <a:r>
              <a:rPr lang="en-IN" sz="1200" b="1" u="sng" dirty="0">
                <a:latin typeface="Calisto MT" panose="02040603050505030304" pitchFamily="18" charset="0"/>
              </a:rPr>
              <a:t>Textual Commentary</a:t>
            </a:r>
          </a:p>
        </p:txBody>
      </p:sp>
      <p:sp>
        <p:nvSpPr>
          <p:cNvPr id="17" name="Content Placeholder 2"/>
          <p:cNvSpPr txBox="1">
            <a:spLocks/>
          </p:cNvSpPr>
          <p:nvPr/>
        </p:nvSpPr>
        <p:spPr>
          <a:xfrm>
            <a:off x="3921727" y="2707732"/>
            <a:ext cx="1055104" cy="263324"/>
          </a:xfrm>
          <a:prstGeom prst="rect">
            <a:avLst/>
          </a:prstGeom>
        </p:spPr>
        <p:txBody>
          <a:bodyPr vert="horz" lIns="68580" tIns="34290" rIns="68580" bIns="34290" rtlCol="0">
            <a:normAutofit fontScale="85000" lnSpcReduction="20000"/>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marL="0" indent="0">
              <a:buNone/>
            </a:pPr>
            <a:r>
              <a:rPr lang="en-IN" sz="1500" b="1" u="sng" dirty="0">
                <a:latin typeface="Calisto MT" panose="02040603050505030304" pitchFamily="18" charset="0"/>
              </a:rPr>
              <a:t>Bowler Shot</a:t>
            </a:r>
          </a:p>
        </p:txBody>
      </p:sp>
      <p:sp>
        <p:nvSpPr>
          <p:cNvPr id="18" name="Content Placeholder 2"/>
          <p:cNvSpPr txBox="1">
            <a:spLocks/>
          </p:cNvSpPr>
          <p:nvPr/>
        </p:nvSpPr>
        <p:spPr>
          <a:xfrm>
            <a:off x="5550069" y="2667445"/>
            <a:ext cx="1243312" cy="269318"/>
          </a:xfrm>
          <a:prstGeom prst="rect">
            <a:avLst/>
          </a:prstGeom>
        </p:spPr>
        <p:txBody>
          <a:bodyPr vert="horz" lIns="68580" tIns="34290" rIns="68580" bIns="34290" rtlCol="0">
            <a:noAutofit/>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marL="0" indent="0">
              <a:buNone/>
            </a:pPr>
            <a:r>
              <a:rPr lang="en-IN" sz="1275" b="1" u="sng" dirty="0">
                <a:latin typeface="Calisto MT" panose="02040603050505030304" pitchFamily="18" charset="0"/>
              </a:rPr>
              <a:t>Batsmen Shot</a:t>
            </a:r>
          </a:p>
        </p:txBody>
      </p:sp>
      <p:sp>
        <p:nvSpPr>
          <p:cNvPr id="22" name="Content Placeholder 2"/>
          <p:cNvSpPr txBox="1">
            <a:spLocks/>
          </p:cNvSpPr>
          <p:nvPr/>
        </p:nvSpPr>
        <p:spPr>
          <a:xfrm>
            <a:off x="1955482" y="2008107"/>
            <a:ext cx="1759120" cy="331211"/>
          </a:xfrm>
          <a:prstGeom prst="rect">
            <a:avLst/>
          </a:prstGeom>
        </p:spPr>
        <p:txBody>
          <a:bodyPr vert="horz" lIns="68580" tIns="34290" rIns="68580" bIns="34290" rtlCol="0">
            <a:noAutofit/>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marL="0" indent="0">
              <a:buNone/>
            </a:pPr>
            <a:r>
              <a:rPr lang="en-IN" sz="1275" b="1" u="sng" dirty="0">
                <a:latin typeface="Calisto MT" panose="02040603050505030304" pitchFamily="18" charset="0"/>
              </a:rPr>
              <a:t>Video Shot Recognition</a:t>
            </a:r>
          </a:p>
        </p:txBody>
      </p:sp>
      <p:cxnSp>
        <p:nvCxnSpPr>
          <p:cNvPr id="24" name="Elbow Connector 23"/>
          <p:cNvCxnSpPr/>
          <p:nvPr/>
        </p:nvCxnSpPr>
        <p:spPr>
          <a:xfrm>
            <a:off x="1869171" y="2936763"/>
            <a:ext cx="1245777" cy="713705"/>
          </a:xfrm>
          <a:prstGeom prst="bentConnector3">
            <a:avLst>
              <a:gd name="adj1" fmla="val 50000"/>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7" name="Elbow Connector 26"/>
          <p:cNvCxnSpPr>
            <a:stCxn id="7" idx="3"/>
          </p:cNvCxnSpPr>
          <p:nvPr/>
        </p:nvCxnSpPr>
        <p:spPr>
          <a:xfrm flipV="1">
            <a:off x="1924195" y="3945424"/>
            <a:ext cx="1190752" cy="491830"/>
          </a:xfrm>
          <a:prstGeom prst="bentConnector3">
            <a:avLst>
              <a:gd name="adj1" fmla="val 50000"/>
            </a:avLst>
          </a:prstGeom>
          <a:ln>
            <a:tailEnd type="triangle"/>
          </a:ln>
        </p:spPr>
        <p:style>
          <a:lnRef idx="1">
            <a:schemeClr val="accent4"/>
          </a:lnRef>
          <a:fillRef idx="0">
            <a:schemeClr val="accent4"/>
          </a:fillRef>
          <a:effectRef idx="0">
            <a:schemeClr val="accent4"/>
          </a:effectRef>
          <a:fontRef idx="minor">
            <a:schemeClr val="tx1"/>
          </a:fontRef>
        </p:style>
      </p:cxnSp>
      <p:sp>
        <p:nvSpPr>
          <p:cNvPr id="29" name="Content Placeholder 2"/>
          <p:cNvSpPr txBox="1">
            <a:spLocks/>
          </p:cNvSpPr>
          <p:nvPr/>
        </p:nvSpPr>
        <p:spPr>
          <a:xfrm>
            <a:off x="1626364" y="3650469"/>
            <a:ext cx="1516580" cy="331211"/>
          </a:xfrm>
          <a:prstGeom prst="rect">
            <a:avLst/>
          </a:prstGeom>
        </p:spPr>
        <p:txBody>
          <a:bodyPr vert="horz" lIns="68580" tIns="34290" rIns="68580" bIns="34290" rtlCol="0">
            <a:normAutofit fontScale="77500" lnSpcReduction="20000"/>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marL="0" indent="0">
              <a:buNone/>
            </a:pPr>
            <a:r>
              <a:rPr lang="en-IN" sz="1500" b="1" u="sng" dirty="0">
                <a:latin typeface="Calisto MT" panose="02040603050505030304" pitchFamily="18" charset="0"/>
              </a:rPr>
              <a:t>Scene Segmentation</a:t>
            </a:r>
          </a:p>
        </p:txBody>
      </p:sp>
      <p:cxnSp>
        <p:nvCxnSpPr>
          <p:cNvPr id="37" name="Elbow Connector 36"/>
          <p:cNvCxnSpPr/>
          <p:nvPr/>
        </p:nvCxnSpPr>
        <p:spPr>
          <a:xfrm>
            <a:off x="6783784" y="3719110"/>
            <a:ext cx="806915" cy="452627"/>
          </a:xfrm>
          <a:prstGeom prst="bentConnector2">
            <a:avLst/>
          </a:prstGeom>
          <a:ln>
            <a:tailEnd type="triangle"/>
          </a:ln>
        </p:spPr>
        <p:style>
          <a:lnRef idx="1">
            <a:schemeClr val="accent4"/>
          </a:lnRef>
          <a:fillRef idx="0">
            <a:schemeClr val="accent4"/>
          </a:fillRef>
          <a:effectRef idx="0">
            <a:schemeClr val="accent4"/>
          </a:effectRef>
          <a:fontRef idx="minor">
            <a:schemeClr val="tx1"/>
          </a:fontRef>
        </p:style>
      </p:cxnSp>
      <p:sp>
        <p:nvSpPr>
          <p:cNvPr id="42" name="Rectangle 41"/>
          <p:cNvSpPr/>
          <p:nvPr/>
        </p:nvSpPr>
        <p:spPr>
          <a:xfrm>
            <a:off x="5831226" y="4806254"/>
            <a:ext cx="3431414" cy="323165"/>
          </a:xfrm>
          <a:prstGeom prst="rect">
            <a:avLst/>
          </a:prstGeom>
        </p:spPr>
        <p:txBody>
          <a:bodyPr wrap="square">
            <a:spAutoFit/>
          </a:bodyPr>
          <a:lstStyle/>
          <a:p>
            <a:pPr>
              <a:lnSpc>
                <a:spcPct val="150000"/>
              </a:lnSpc>
              <a:spcBef>
                <a:spcPts val="0"/>
              </a:spcBef>
            </a:pPr>
            <a:r>
              <a:rPr lang="en-US" sz="1000" i="1" dirty="0">
                <a:latin typeface="Calisto MT" panose="02040603050505030304" pitchFamily="18" charset="0"/>
              </a:rPr>
              <a:t>Blue and Pink denotes Bowler shot and Batsmen shot respectively</a:t>
            </a:r>
          </a:p>
        </p:txBody>
      </p:sp>
      <p:cxnSp>
        <p:nvCxnSpPr>
          <p:cNvPr id="46" name="Elbow Connector 45"/>
          <p:cNvCxnSpPr>
            <a:stCxn id="6" idx="3"/>
          </p:cNvCxnSpPr>
          <p:nvPr/>
        </p:nvCxnSpPr>
        <p:spPr>
          <a:xfrm flipV="1">
            <a:off x="1869171" y="1994654"/>
            <a:ext cx="1655320" cy="595430"/>
          </a:xfrm>
          <a:prstGeom prst="bentConnector3">
            <a:avLst>
              <a:gd name="adj1" fmla="val 65371"/>
            </a:avLst>
          </a:prstGeom>
          <a:ln>
            <a:headEnd type="none" w="med" len="med"/>
            <a:tailEnd type="arrow" w="med" len="med"/>
          </a:ln>
        </p:spPr>
        <p:style>
          <a:lnRef idx="1">
            <a:schemeClr val="accent4"/>
          </a:lnRef>
          <a:fillRef idx="0">
            <a:schemeClr val="accent4"/>
          </a:fillRef>
          <a:effectRef idx="0">
            <a:schemeClr val="accent4"/>
          </a:effectRef>
          <a:fontRef idx="minor">
            <a:schemeClr val="tx1"/>
          </a:fontRef>
        </p:style>
      </p:cxnSp>
      <p:cxnSp>
        <p:nvCxnSpPr>
          <p:cNvPr id="57" name="Elbow Connector 56"/>
          <p:cNvCxnSpPr>
            <a:stCxn id="42" idx="2"/>
            <a:endCxn id="13" idx="3"/>
          </p:cNvCxnSpPr>
          <p:nvPr/>
        </p:nvCxnSpPr>
        <p:spPr>
          <a:xfrm rot="5400000">
            <a:off x="6822541" y="4728901"/>
            <a:ext cx="323874" cy="1124911"/>
          </a:xfrm>
          <a:prstGeom prst="bentConnector2">
            <a:avLst/>
          </a:prstGeom>
          <a:ln>
            <a:tailEnd type="triangle"/>
          </a:ln>
        </p:spPr>
        <p:style>
          <a:lnRef idx="1">
            <a:schemeClr val="accent4"/>
          </a:lnRef>
          <a:fillRef idx="0">
            <a:schemeClr val="accent4"/>
          </a:fillRef>
          <a:effectRef idx="0">
            <a:schemeClr val="accent4"/>
          </a:effectRef>
          <a:fontRef idx="minor">
            <a:schemeClr val="tx1"/>
          </a:fontRef>
        </p:style>
      </p:cxnSp>
      <p:sp>
        <p:nvSpPr>
          <p:cNvPr id="64" name="Content Placeholder 2"/>
          <p:cNvSpPr txBox="1">
            <a:spLocks/>
          </p:cNvSpPr>
          <p:nvPr/>
        </p:nvSpPr>
        <p:spPr>
          <a:xfrm>
            <a:off x="7681398" y="5181068"/>
            <a:ext cx="1329493" cy="308805"/>
          </a:xfrm>
          <a:prstGeom prst="rect">
            <a:avLst/>
          </a:prstGeom>
        </p:spPr>
        <p:txBody>
          <a:bodyPr vert="horz" lIns="68580" tIns="34290" rIns="68580" bIns="34290" rtlCol="0">
            <a:normAutofit fontScale="70000" lnSpcReduction="20000"/>
          </a:bodyPr>
          <a:lst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pPr marL="0" indent="0">
              <a:buNone/>
            </a:pPr>
            <a:r>
              <a:rPr lang="en-IN" sz="1500" b="1" u="sng" dirty="0">
                <a:latin typeface="Calisto MT" panose="02040603050505030304" pitchFamily="18" charset="0"/>
              </a:rPr>
              <a:t>Te</a:t>
            </a:r>
            <a:r>
              <a:rPr lang="en-IN" sz="1800" b="1" u="sng" dirty="0">
                <a:latin typeface="Calisto MT" panose="02040603050505030304" pitchFamily="18" charset="0"/>
              </a:rPr>
              <a:t>x</a:t>
            </a:r>
            <a:r>
              <a:rPr lang="en-IN" sz="1500" b="1" u="sng" dirty="0">
                <a:latin typeface="Calisto MT" panose="02040603050505030304" pitchFamily="18" charset="0"/>
              </a:rPr>
              <a:t>t Classification</a:t>
            </a:r>
          </a:p>
        </p:txBody>
      </p:sp>
      <p:cxnSp>
        <p:nvCxnSpPr>
          <p:cNvPr id="67" name="Elbow Connector 66"/>
          <p:cNvCxnSpPr/>
          <p:nvPr/>
        </p:nvCxnSpPr>
        <p:spPr>
          <a:xfrm rot="16200000" flipH="1">
            <a:off x="6853426" y="2740983"/>
            <a:ext cx="1655945" cy="1165851"/>
          </a:xfrm>
          <a:prstGeom prst="bentConnector3">
            <a:avLst>
              <a:gd name="adj1" fmla="val 13828"/>
            </a:avLst>
          </a:prstGeom>
          <a:ln>
            <a:tailEnd type="triangle"/>
          </a:ln>
        </p:spPr>
        <p:style>
          <a:lnRef idx="1">
            <a:schemeClr val="accent4"/>
          </a:lnRef>
          <a:fillRef idx="0">
            <a:schemeClr val="accent4"/>
          </a:fillRef>
          <a:effectRef idx="0">
            <a:schemeClr val="accent4"/>
          </a:effectRef>
          <a:fontRef idx="minor">
            <a:schemeClr val="tx1"/>
          </a:fontRef>
        </p:style>
      </p:cxnSp>
      <p:sp>
        <p:nvSpPr>
          <p:cNvPr id="2" name="Slide Number Placeholder 1"/>
          <p:cNvSpPr>
            <a:spLocks noGrp="1"/>
          </p:cNvSpPr>
          <p:nvPr>
            <p:ph type="sldNum" sz="quarter" idx="4294967295"/>
          </p:nvPr>
        </p:nvSpPr>
        <p:spPr/>
        <p:txBody>
          <a:bodyPr/>
          <a:lstStyle/>
          <a:p>
            <a:fld id="{D57F1E4F-1CFF-5643-939E-217C01CDF565}" type="slidenum">
              <a:rPr lang="en-US" smtClean="0">
                <a:latin typeface="Calisto MT" panose="02040603050505030304" pitchFamily="18" charset="0"/>
              </a:rPr>
              <a:pPr/>
              <a:t>38</a:t>
            </a:fld>
            <a:endParaRPr lang="en-US" dirty="0">
              <a:latin typeface="Calisto MT" panose="02040603050505030304" pitchFamily="18" charset="0"/>
            </a:endParaRPr>
          </a:p>
        </p:txBody>
      </p:sp>
    </p:spTree>
    <p:extLst>
      <p:ext uri="{BB962C8B-B14F-4D97-AF65-F5344CB8AC3E}">
        <p14:creationId xmlns:p14="http://schemas.microsoft.com/office/powerpoint/2010/main" val="220642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xEl>
                                              <p:pRg st="0" end="0"/>
                                            </p:txEl>
                                          </p:spTgt>
                                        </p:tgtEl>
                                        <p:attrNameLst>
                                          <p:attrName>style.visibility</p:attrName>
                                        </p:attrNameLst>
                                      </p:cBhvr>
                                      <p:to>
                                        <p:strVal val="visible"/>
                                      </p:to>
                                    </p:set>
                                    <p:animEffect transition="in" filter="fade">
                                      <p:cBhvr>
                                        <p:cTn id="10" dur="500"/>
                                        <p:tgtEl>
                                          <p:spTgt spid="1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par>
                                <p:cTn id="27" presetID="10"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fade">
                                      <p:cBhvr>
                                        <p:cTn id="44" dur="500"/>
                                        <p:tgtEl>
                                          <p:spTgt spid="46"/>
                                        </p:tgtEl>
                                      </p:cBhvr>
                                    </p:animEffect>
                                  </p:childTnLst>
                                </p:cTn>
                              </p:par>
                              <p:par>
                                <p:cTn id="45" presetID="10"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par>
                                <p:cTn id="48" presetID="10" presetClass="entr" presetSubtype="0"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fade">
                                      <p:cBhvr>
                                        <p:cTn id="64" dur="500"/>
                                        <p:tgtEl>
                                          <p:spTgt spid="67"/>
                                        </p:tgtEl>
                                      </p:cBhvr>
                                    </p:animEffect>
                                  </p:childTnLst>
                                </p:cTn>
                              </p:par>
                              <p:par>
                                <p:cTn id="65" presetID="10" presetClass="entr" presetSubtype="0" fill="hold" nodeType="with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500"/>
                                        <p:tgtEl>
                                          <p:spTgt spid="12"/>
                                        </p:tgtEl>
                                      </p:cBhvr>
                                    </p:animEffect>
                                  </p:childTnLst>
                                </p:cTn>
                              </p:par>
                              <p:par>
                                <p:cTn id="68" presetID="10" presetClass="entr" presetSubtype="0" fill="hold" nodeType="with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fade">
                                      <p:cBhvr>
                                        <p:cTn id="70" dur="500"/>
                                        <p:tgtEl>
                                          <p:spTgt spid="3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fade">
                                      <p:cBhvr>
                                        <p:cTn id="73" dur="500"/>
                                        <p:tgtEl>
                                          <p:spTgt spid="42"/>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64"/>
                                        </p:tgtEl>
                                        <p:attrNameLst>
                                          <p:attrName>style.visibility</p:attrName>
                                        </p:attrNameLst>
                                      </p:cBhvr>
                                      <p:to>
                                        <p:strVal val="visible"/>
                                      </p:to>
                                    </p:set>
                                    <p:animEffect transition="in" filter="fade">
                                      <p:cBhvr>
                                        <p:cTn id="78" dur="500"/>
                                        <p:tgtEl>
                                          <p:spTgt spid="64"/>
                                        </p:tgtEl>
                                      </p:cBhvr>
                                    </p:animEffect>
                                  </p:childTnLst>
                                </p:cTn>
                              </p:par>
                              <p:par>
                                <p:cTn id="79" presetID="10" presetClass="entr" presetSubtype="0" fill="hold" nodeType="withEffect">
                                  <p:stCondLst>
                                    <p:cond delay="0"/>
                                  </p:stCondLst>
                                  <p:childTnLst>
                                    <p:set>
                                      <p:cBhvr>
                                        <p:cTn id="80" dur="1" fill="hold">
                                          <p:stCondLst>
                                            <p:cond delay="0"/>
                                          </p:stCondLst>
                                        </p:cTn>
                                        <p:tgtEl>
                                          <p:spTgt spid="57"/>
                                        </p:tgtEl>
                                        <p:attrNameLst>
                                          <p:attrName>style.visibility</p:attrName>
                                        </p:attrNameLst>
                                      </p:cBhvr>
                                      <p:to>
                                        <p:strVal val="visible"/>
                                      </p:to>
                                    </p:set>
                                    <p:animEffect transition="in" filter="fade">
                                      <p:cBhvr>
                                        <p:cTn id="81" dur="500"/>
                                        <p:tgtEl>
                                          <p:spTgt spid="57"/>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fade">
                                      <p:cBhvr>
                                        <p:cTn id="86" dur="500"/>
                                        <p:tgtEl>
                                          <p:spTgt spid="13"/>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4"/>
                                        </p:tgtEl>
                                        <p:attrNameLst>
                                          <p:attrName>style.visibility</p:attrName>
                                        </p:attrNameLst>
                                      </p:cBhvr>
                                      <p:to>
                                        <p:strVal val="visible"/>
                                      </p:to>
                                    </p:set>
                                    <p:animEffect transition="in" filter="fade">
                                      <p:cBhvr>
                                        <p:cTn id="8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3" grpId="0" animBg="1"/>
      <p:bldP spid="14" grpId="0"/>
      <p:bldP spid="15" grpId="0" build="p"/>
      <p:bldP spid="16" grpId="0"/>
      <p:bldP spid="17" grpId="0"/>
      <p:bldP spid="18" grpId="0"/>
      <p:bldP spid="22" grpId="0"/>
      <p:bldP spid="29" grpId="0"/>
      <p:bldP spid="42" grpId="0"/>
      <p:bldP spid="6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532734647"/>
              </p:ext>
            </p:extLst>
          </p:nvPr>
        </p:nvGraphicFramePr>
        <p:xfrm>
          <a:off x="514450" y="2426294"/>
          <a:ext cx="2772185" cy="2301108"/>
        </p:xfrm>
        <a:graphic>
          <a:graphicData uri="http://schemas.openxmlformats.org/drawingml/2006/table">
            <a:tbl>
              <a:tblPr firstRow="1" bandRow="1">
                <a:tableStyleId>{5C22544A-7EE6-4342-B048-85BDC9FD1C3A}</a:tableStyleId>
              </a:tblPr>
              <a:tblGrid>
                <a:gridCol w="443129">
                  <a:extLst>
                    <a:ext uri="{9D8B030D-6E8A-4147-A177-3AD203B41FA5}">
                      <a16:colId xmlns:a16="http://schemas.microsoft.com/office/drawing/2014/main" val="4117736941"/>
                    </a:ext>
                  </a:extLst>
                </a:gridCol>
                <a:gridCol w="1108450">
                  <a:extLst>
                    <a:ext uri="{9D8B030D-6E8A-4147-A177-3AD203B41FA5}">
                      <a16:colId xmlns:a16="http://schemas.microsoft.com/office/drawing/2014/main" val="872657355"/>
                    </a:ext>
                  </a:extLst>
                </a:gridCol>
                <a:gridCol w="1220606">
                  <a:extLst>
                    <a:ext uri="{9D8B030D-6E8A-4147-A177-3AD203B41FA5}">
                      <a16:colId xmlns:a16="http://schemas.microsoft.com/office/drawing/2014/main" val="78777117"/>
                    </a:ext>
                  </a:extLst>
                </a:gridCol>
              </a:tblGrid>
              <a:tr h="548618">
                <a:tc>
                  <a:txBody>
                    <a:bodyPr/>
                    <a:lstStyle/>
                    <a:p>
                      <a:pPr lvl="0" rtl="0">
                        <a:spcBef>
                          <a:spcPts val="0"/>
                        </a:spcBef>
                        <a:buNone/>
                      </a:pPr>
                      <a:r>
                        <a:rPr lang="en-US" sz="1400" b="1" dirty="0">
                          <a:latin typeface="+mn-lt"/>
                        </a:rPr>
                        <a:t>R</a:t>
                      </a:r>
                    </a:p>
                  </a:txBody>
                  <a:tcPr marL="68569" marR="68569" marT="68569" marB="68569"/>
                </a:tc>
                <a:tc>
                  <a:txBody>
                    <a:bodyPr/>
                    <a:lstStyle/>
                    <a:p>
                      <a:pPr lvl="0" rtl="0">
                        <a:spcBef>
                          <a:spcPts val="0"/>
                        </a:spcBef>
                        <a:buNone/>
                      </a:pPr>
                      <a:r>
                        <a:rPr lang="en-US" sz="1400" b="1" dirty="0">
                          <a:latin typeface="+mn-lt"/>
                        </a:rPr>
                        <a:t>Bowler Shot</a:t>
                      </a:r>
                    </a:p>
                  </a:txBody>
                  <a:tcPr marL="68569" marR="68569" marT="68569" marB="68569"/>
                </a:tc>
                <a:tc>
                  <a:txBody>
                    <a:bodyPr/>
                    <a:lstStyle/>
                    <a:p>
                      <a:pPr lvl="0" rtl="0">
                        <a:spcBef>
                          <a:spcPts val="0"/>
                        </a:spcBef>
                        <a:buNone/>
                      </a:pPr>
                      <a:r>
                        <a:rPr lang="en-US" sz="1400" b="1" dirty="0">
                          <a:latin typeface="+mn-lt"/>
                        </a:rPr>
                        <a:t>Batsman Shot</a:t>
                      </a:r>
                    </a:p>
                  </a:txBody>
                  <a:tcPr marL="68569" marR="68569" marT="68569" marB="68569"/>
                </a:tc>
                <a:extLst>
                  <a:ext uri="{0D108BD9-81ED-4DB2-BD59-A6C34878D82A}">
                    <a16:rowId xmlns:a16="http://schemas.microsoft.com/office/drawing/2014/main" val="2681948045"/>
                  </a:ext>
                </a:extLst>
              </a:tr>
              <a:tr h="342878">
                <a:tc>
                  <a:txBody>
                    <a:bodyPr/>
                    <a:lstStyle/>
                    <a:p>
                      <a:pPr lvl="0" rtl="0">
                        <a:spcBef>
                          <a:spcPts val="0"/>
                        </a:spcBef>
                        <a:buNone/>
                      </a:pPr>
                      <a:r>
                        <a:rPr lang="en-US" sz="1400" dirty="0">
                          <a:latin typeface="+mn-lt"/>
                        </a:rPr>
                        <a:t>2</a:t>
                      </a:r>
                    </a:p>
                  </a:txBody>
                  <a:tcPr marL="68569" marR="68569" marT="68569" marB="68569"/>
                </a:tc>
                <a:tc>
                  <a:txBody>
                    <a:bodyPr/>
                    <a:lstStyle/>
                    <a:p>
                      <a:pPr lvl="0" rtl="0">
                        <a:spcBef>
                          <a:spcPts val="0"/>
                        </a:spcBef>
                        <a:buNone/>
                      </a:pPr>
                      <a:r>
                        <a:rPr lang="en-US" sz="1400" dirty="0">
                          <a:latin typeface="+mn-lt"/>
                        </a:rPr>
                        <a:t>22.15</a:t>
                      </a:r>
                    </a:p>
                  </a:txBody>
                  <a:tcPr marL="68569" marR="68569" marT="68569" marB="68569"/>
                </a:tc>
                <a:tc>
                  <a:txBody>
                    <a:bodyPr/>
                    <a:lstStyle/>
                    <a:p>
                      <a:pPr lvl="0" rtl="0">
                        <a:spcBef>
                          <a:spcPts val="0"/>
                        </a:spcBef>
                        <a:buNone/>
                      </a:pPr>
                      <a:r>
                        <a:rPr lang="en-US" sz="1400">
                          <a:latin typeface="+mn-lt"/>
                        </a:rPr>
                        <a:t>39.4</a:t>
                      </a:r>
                    </a:p>
                  </a:txBody>
                  <a:tcPr marL="68569" marR="68569" marT="68569" marB="68569"/>
                </a:tc>
                <a:extLst>
                  <a:ext uri="{0D108BD9-81ED-4DB2-BD59-A6C34878D82A}">
                    <a16:rowId xmlns:a16="http://schemas.microsoft.com/office/drawing/2014/main" val="2365526619"/>
                  </a:ext>
                </a:extLst>
              </a:tr>
              <a:tr h="342878">
                <a:tc>
                  <a:txBody>
                    <a:bodyPr/>
                    <a:lstStyle/>
                    <a:p>
                      <a:pPr lvl="0" rtl="0">
                        <a:spcBef>
                          <a:spcPts val="0"/>
                        </a:spcBef>
                        <a:buNone/>
                      </a:pPr>
                      <a:r>
                        <a:rPr lang="en-US" sz="1400" dirty="0">
                          <a:latin typeface="+mn-lt"/>
                        </a:rPr>
                        <a:t>4</a:t>
                      </a:r>
                    </a:p>
                  </a:txBody>
                  <a:tcPr marL="68569" marR="68569" marT="68569" marB="68569"/>
                </a:tc>
                <a:tc>
                  <a:txBody>
                    <a:bodyPr/>
                    <a:lstStyle/>
                    <a:p>
                      <a:pPr lvl="0" rtl="0">
                        <a:spcBef>
                          <a:spcPts val="0"/>
                        </a:spcBef>
                        <a:buNone/>
                      </a:pPr>
                      <a:r>
                        <a:rPr lang="en-US" sz="1400">
                          <a:latin typeface="+mn-lt"/>
                        </a:rPr>
                        <a:t>43.37</a:t>
                      </a:r>
                    </a:p>
                  </a:txBody>
                  <a:tcPr marL="68569" marR="68569" marT="68569" marB="68569"/>
                </a:tc>
                <a:tc>
                  <a:txBody>
                    <a:bodyPr/>
                    <a:lstStyle/>
                    <a:p>
                      <a:pPr lvl="0" rtl="0">
                        <a:spcBef>
                          <a:spcPts val="0"/>
                        </a:spcBef>
                        <a:buNone/>
                      </a:pPr>
                      <a:r>
                        <a:rPr lang="en-US" sz="1400">
                          <a:latin typeface="+mn-lt"/>
                        </a:rPr>
                        <a:t>47.6</a:t>
                      </a:r>
                    </a:p>
                  </a:txBody>
                  <a:tcPr marL="68569" marR="68569" marT="68569" marB="68569"/>
                </a:tc>
                <a:extLst>
                  <a:ext uri="{0D108BD9-81ED-4DB2-BD59-A6C34878D82A}">
                    <a16:rowId xmlns:a16="http://schemas.microsoft.com/office/drawing/2014/main" val="1517902314"/>
                  </a:ext>
                </a:extLst>
              </a:tr>
              <a:tr h="342878">
                <a:tc>
                  <a:txBody>
                    <a:bodyPr/>
                    <a:lstStyle/>
                    <a:p>
                      <a:pPr rtl="0">
                        <a:spcBef>
                          <a:spcPts val="0"/>
                        </a:spcBef>
                        <a:buNone/>
                      </a:pPr>
                      <a:r>
                        <a:rPr lang="en-US" sz="1400">
                          <a:latin typeface="+mn-lt"/>
                        </a:rPr>
                        <a:t>6</a:t>
                      </a:r>
                    </a:p>
                  </a:txBody>
                  <a:tcPr marL="68569" marR="68569" marT="68569" marB="68569"/>
                </a:tc>
                <a:tc>
                  <a:txBody>
                    <a:bodyPr/>
                    <a:lstStyle/>
                    <a:p>
                      <a:pPr rtl="0">
                        <a:spcBef>
                          <a:spcPts val="0"/>
                        </a:spcBef>
                        <a:buNone/>
                      </a:pPr>
                      <a:r>
                        <a:rPr lang="en-US" sz="1400">
                          <a:latin typeface="+mn-lt"/>
                        </a:rPr>
                        <a:t>69.09</a:t>
                      </a:r>
                    </a:p>
                  </a:txBody>
                  <a:tcPr marL="68569" marR="68569" marT="68569" marB="68569"/>
                </a:tc>
                <a:tc>
                  <a:txBody>
                    <a:bodyPr/>
                    <a:lstStyle/>
                    <a:p>
                      <a:pPr rtl="0">
                        <a:spcBef>
                          <a:spcPts val="0"/>
                        </a:spcBef>
                        <a:buNone/>
                      </a:pPr>
                      <a:r>
                        <a:rPr lang="en-US" sz="1400" dirty="0">
                          <a:latin typeface="+mn-lt"/>
                        </a:rPr>
                        <a:t>69.6</a:t>
                      </a:r>
                    </a:p>
                  </a:txBody>
                  <a:tcPr marL="68569" marR="68569" marT="68569" marB="68569"/>
                </a:tc>
                <a:extLst>
                  <a:ext uri="{0D108BD9-81ED-4DB2-BD59-A6C34878D82A}">
                    <a16:rowId xmlns:a16="http://schemas.microsoft.com/office/drawing/2014/main" val="106472045"/>
                  </a:ext>
                </a:extLst>
              </a:tr>
              <a:tr h="342878">
                <a:tc>
                  <a:txBody>
                    <a:bodyPr/>
                    <a:lstStyle/>
                    <a:p>
                      <a:pPr rtl="0">
                        <a:spcBef>
                          <a:spcPts val="0"/>
                        </a:spcBef>
                        <a:buNone/>
                      </a:pPr>
                      <a:r>
                        <a:rPr lang="en-US" sz="1400">
                          <a:latin typeface="+mn-lt"/>
                        </a:rPr>
                        <a:t>8</a:t>
                      </a:r>
                    </a:p>
                  </a:txBody>
                  <a:tcPr marL="68569" marR="68569" marT="68569" marB="68569"/>
                </a:tc>
                <a:tc>
                  <a:txBody>
                    <a:bodyPr/>
                    <a:lstStyle/>
                    <a:p>
                      <a:pPr rtl="0">
                        <a:spcBef>
                          <a:spcPts val="0"/>
                        </a:spcBef>
                        <a:buNone/>
                      </a:pPr>
                      <a:r>
                        <a:rPr lang="en-US" sz="1400" dirty="0">
                          <a:latin typeface="+mn-lt"/>
                        </a:rPr>
                        <a:t>79.94</a:t>
                      </a:r>
                    </a:p>
                  </a:txBody>
                  <a:tcPr marL="68569" marR="68569" marT="68569" marB="68569"/>
                </a:tc>
                <a:tc>
                  <a:txBody>
                    <a:bodyPr/>
                    <a:lstStyle/>
                    <a:p>
                      <a:pPr rtl="0">
                        <a:spcBef>
                          <a:spcPts val="0"/>
                        </a:spcBef>
                        <a:buNone/>
                      </a:pPr>
                      <a:r>
                        <a:rPr lang="en-US" sz="1400" dirty="0">
                          <a:latin typeface="+mn-lt"/>
                        </a:rPr>
                        <a:t>80.8</a:t>
                      </a:r>
                    </a:p>
                  </a:txBody>
                  <a:tcPr marL="68569" marR="68569" marT="68569" marB="68569"/>
                </a:tc>
                <a:extLst>
                  <a:ext uri="{0D108BD9-81ED-4DB2-BD59-A6C34878D82A}">
                    <a16:rowId xmlns:a16="http://schemas.microsoft.com/office/drawing/2014/main" val="1654302643"/>
                  </a:ext>
                </a:extLst>
              </a:tr>
              <a:tr h="342878">
                <a:tc>
                  <a:txBody>
                    <a:bodyPr/>
                    <a:lstStyle/>
                    <a:p>
                      <a:pPr rtl="0">
                        <a:spcBef>
                          <a:spcPts val="0"/>
                        </a:spcBef>
                        <a:buNone/>
                      </a:pPr>
                      <a:r>
                        <a:rPr lang="en-US" sz="1400">
                          <a:latin typeface="+mn-lt"/>
                        </a:rPr>
                        <a:t>10</a:t>
                      </a:r>
                    </a:p>
                  </a:txBody>
                  <a:tcPr marL="68569" marR="68569" marT="68569" marB="68569"/>
                </a:tc>
                <a:tc>
                  <a:txBody>
                    <a:bodyPr/>
                    <a:lstStyle/>
                    <a:p>
                      <a:pPr rtl="0">
                        <a:spcBef>
                          <a:spcPts val="0"/>
                        </a:spcBef>
                        <a:buNone/>
                      </a:pPr>
                      <a:r>
                        <a:rPr lang="en-US" sz="1400" b="1" dirty="0">
                          <a:latin typeface="+mn-lt"/>
                        </a:rPr>
                        <a:t>87.87</a:t>
                      </a:r>
                    </a:p>
                  </a:txBody>
                  <a:tcPr marL="68569" marR="68569" marT="68569" marB="68569"/>
                </a:tc>
                <a:tc>
                  <a:txBody>
                    <a:bodyPr/>
                    <a:lstStyle/>
                    <a:p>
                      <a:pPr rtl="0">
                        <a:spcBef>
                          <a:spcPts val="0"/>
                        </a:spcBef>
                        <a:buNone/>
                      </a:pPr>
                      <a:r>
                        <a:rPr lang="en-US" sz="1400" b="1" dirty="0">
                          <a:latin typeface="+mn-lt"/>
                        </a:rPr>
                        <a:t>88.95</a:t>
                      </a:r>
                    </a:p>
                  </a:txBody>
                  <a:tcPr marL="68569" marR="68569" marT="68569" marB="68569"/>
                </a:tc>
                <a:extLst>
                  <a:ext uri="{0D108BD9-81ED-4DB2-BD59-A6C34878D82A}">
                    <a16:rowId xmlns:a16="http://schemas.microsoft.com/office/drawing/2014/main" val="293513192"/>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594774364"/>
              </p:ext>
            </p:extLst>
          </p:nvPr>
        </p:nvGraphicFramePr>
        <p:xfrm>
          <a:off x="5155047" y="2371185"/>
          <a:ext cx="3351638" cy="1965850"/>
        </p:xfrm>
        <a:graphic>
          <a:graphicData uri="http://schemas.openxmlformats.org/drawingml/2006/table">
            <a:tbl>
              <a:tblPr firstRow="1" bandRow="1">
                <a:tableStyleId>{5C22544A-7EE6-4342-B048-85BDC9FD1C3A}</a:tableStyleId>
              </a:tblPr>
              <a:tblGrid>
                <a:gridCol w="1254992">
                  <a:extLst>
                    <a:ext uri="{9D8B030D-6E8A-4147-A177-3AD203B41FA5}">
                      <a16:colId xmlns:a16="http://schemas.microsoft.com/office/drawing/2014/main" val="4117736941"/>
                    </a:ext>
                  </a:extLst>
                </a:gridCol>
                <a:gridCol w="1004865">
                  <a:extLst>
                    <a:ext uri="{9D8B030D-6E8A-4147-A177-3AD203B41FA5}">
                      <a16:colId xmlns:a16="http://schemas.microsoft.com/office/drawing/2014/main" val="872657355"/>
                    </a:ext>
                  </a:extLst>
                </a:gridCol>
                <a:gridCol w="1091781">
                  <a:extLst>
                    <a:ext uri="{9D8B030D-6E8A-4147-A177-3AD203B41FA5}">
                      <a16:colId xmlns:a16="http://schemas.microsoft.com/office/drawing/2014/main" val="78777117"/>
                    </a:ext>
                  </a:extLst>
                </a:gridCol>
              </a:tblGrid>
              <a:tr h="548618">
                <a:tc>
                  <a:txBody>
                    <a:bodyPr/>
                    <a:lstStyle/>
                    <a:p>
                      <a:pPr lvl="0" rtl="0">
                        <a:spcBef>
                          <a:spcPts val="0"/>
                        </a:spcBef>
                        <a:buNone/>
                      </a:pPr>
                      <a:r>
                        <a:rPr lang="en-US" sz="1400" b="1" dirty="0">
                          <a:latin typeface="+mj-lt"/>
                        </a:rPr>
                        <a:t>Kernel + CRF</a:t>
                      </a:r>
                    </a:p>
                  </a:txBody>
                  <a:tcPr marL="68569" marR="68569" marT="68569" marB="68569"/>
                </a:tc>
                <a:tc>
                  <a:txBody>
                    <a:bodyPr/>
                    <a:lstStyle/>
                    <a:p>
                      <a:pPr lvl="0" rtl="0">
                        <a:spcBef>
                          <a:spcPts val="0"/>
                        </a:spcBef>
                        <a:buNone/>
                      </a:pPr>
                      <a:r>
                        <a:rPr lang="en-US" sz="1400" b="1" dirty="0">
                          <a:latin typeface="+mj-lt"/>
                        </a:rPr>
                        <a:t>Vocab: 300</a:t>
                      </a:r>
                    </a:p>
                  </a:txBody>
                  <a:tcPr marL="68569" marR="68569" marT="68569" marB="68569"/>
                </a:tc>
                <a:tc>
                  <a:txBody>
                    <a:bodyPr/>
                    <a:lstStyle/>
                    <a:p>
                      <a:pPr lvl="0" rtl="0">
                        <a:spcBef>
                          <a:spcPts val="0"/>
                        </a:spcBef>
                        <a:buNone/>
                      </a:pPr>
                      <a:r>
                        <a:rPr lang="en-US" sz="1400" b="1" dirty="0">
                          <a:latin typeface="+mj-lt"/>
                        </a:rPr>
                        <a:t>Vocab: 1000</a:t>
                      </a:r>
                    </a:p>
                  </a:txBody>
                  <a:tcPr marL="68569" marR="68569" marT="68569" marB="68569"/>
                </a:tc>
                <a:extLst>
                  <a:ext uri="{0D108BD9-81ED-4DB2-BD59-A6C34878D82A}">
                    <a16:rowId xmlns:a16="http://schemas.microsoft.com/office/drawing/2014/main" val="2681948045"/>
                  </a:ext>
                </a:extLst>
              </a:tr>
              <a:tr h="342878">
                <a:tc>
                  <a:txBody>
                    <a:bodyPr/>
                    <a:lstStyle/>
                    <a:p>
                      <a:pPr lvl="0" rtl="0">
                        <a:spcBef>
                          <a:spcPts val="0"/>
                        </a:spcBef>
                        <a:buClr>
                          <a:schemeClr val="dk1"/>
                        </a:buClr>
                        <a:buSzPct val="36666"/>
                        <a:buFont typeface="Arial"/>
                        <a:buNone/>
                      </a:pPr>
                      <a:r>
                        <a:rPr lang="en-US" sz="1400" dirty="0">
                          <a:latin typeface="+mj-lt"/>
                        </a:rPr>
                        <a:t>Linear</a:t>
                      </a:r>
                      <a:endParaRPr lang="en-US" sz="1400" dirty="0">
                        <a:solidFill>
                          <a:schemeClr val="dk1"/>
                        </a:solidFill>
                        <a:latin typeface="+mj-lt"/>
                      </a:endParaRPr>
                    </a:p>
                  </a:txBody>
                  <a:tcPr marL="68569" marR="68569" marT="68569" marB="68569"/>
                </a:tc>
                <a:tc>
                  <a:txBody>
                    <a:bodyPr/>
                    <a:lstStyle/>
                    <a:p>
                      <a:pPr lvl="0" rtl="0">
                        <a:spcBef>
                          <a:spcPts val="0"/>
                        </a:spcBef>
                        <a:buNone/>
                      </a:pPr>
                      <a:r>
                        <a:rPr lang="en-US" sz="1400" dirty="0">
                          <a:latin typeface="+mj-lt"/>
                        </a:rPr>
                        <a:t>78.02</a:t>
                      </a:r>
                    </a:p>
                  </a:txBody>
                  <a:tcPr marL="68569" marR="68569" marT="68569" marB="68569"/>
                </a:tc>
                <a:tc>
                  <a:txBody>
                    <a:bodyPr/>
                    <a:lstStyle/>
                    <a:p>
                      <a:pPr lvl="0" rtl="0">
                        <a:spcBef>
                          <a:spcPts val="0"/>
                        </a:spcBef>
                        <a:buNone/>
                      </a:pPr>
                      <a:r>
                        <a:rPr lang="en-US" sz="1400" b="1" dirty="0">
                          <a:latin typeface="+mj-lt"/>
                        </a:rPr>
                        <a:t>82.25</a:t>
                      </a:r>
                    </a:p>
                  </a:txBody>
                  <a:tcPr marL="68569" marR="68569" marT="68569" marB="68569"/>
                </a:tc>
                <a:extLst>
                  <a:ext uri="{0D108BD9-81ED-4DB2-BD59-A6C34878D82A}">
                    <a16:rowId xmlns:a16="http://schemas.microsoft.com/office/drawing/2014/main" val="2365526619"/>
                  </a:ext>
                </a:extLst>
              </a:tr>
              <a:tr h="342878">
                <a:tc>
                  <a:txBody>
                    <a:bodyPr/>
                    <a:lstStyle/>
                    <a:p>
                      <a:pPr lvl="0" rtl="0">
                        <a:spcBef>
                          <a:spcPts val="0"/>
                        </a:spcBef>
                        <a:buClr>
                          <a:schemeClr val="dk1"/>
                        </a:buClr>
                        <a:buSzPct val="36666"/>
                        <a:buFont typeface="Arial"/>
                        <a:buNone/>
                      </a:pPr>
                      <a:r>
                        <a:rPr lang="en-US" sz="1400" dirty="0">
                          <a:latin typeface="+mj-lt"/>
                        </a:rPr>
                        <a:t>Polynomial</a:t>
                      </a:r>
                      <a:endParaRPr lang="en-US" sz="1400" dirty="0">
                        <a:solidFill>
                          <a:schemeClr val="dk1"/>
                        </a:solidFill>
                        <a:latin typeface="+mj-lt"/>
                      </a:endParaRPr>
                    </a:p>
                  </a:txBody>
                  <a:tcPr marL="68569" marR="68569" marT="68569" marB="68569"/>
                </a:tc>
                <a:tc>
                  <a:txBody>
                    <a:bodyPr/>
                    <a:lstStyle/>
                    <a:p>
                      <a:pPr lvl="0" rtl="0">
                        <a:spcBef>
                          <a:spcPts val="0"/>
                        </a:spcBef>
                        <a:buClr>
                          <a:schemeClr val="dk1"/>
                        </a:buClr>
                        <a:buSzPct val="36666"/>
                        <a:buFont typeface="Arial"/>
                        <a:buNone/>
                      </a:pPr>
                      <a:r>
                        <a:rPr lang="en-US" sz="1400" dirty="0">
                          <a:latin typeface="+mj-lt"/>
                        </a:rPr>
                        <a:t>80.15</a:t>
                      </a:r>
                    </a:p>
                  </a:txBody>
                  <a:tcPr marL="68569" marR="68569" marT="68569" marB="68569"/>
                </a:tc>
                <a:tc>
                  <a:txBody>
                    <a:bodyPr/>
                    <a:lstStyle/>
                    <a:p>
                      <a:pPr lvl="0" rtl="0">
                        <a:spcBef>
                          <a:spcPts val="0"/>
                        </a:spcBef>
                        <a:buNone/>
                      </a:pPr>
                      <a:r>
                        <a:rPr lang="en-US" sz="1400" dirty="0">
                          <a:latin typeface="+mj-lt"/>
                        </a:rPr>
                        <a:t>81.16</a:t>
                      </a:r>
                    </a:p>
                  </a:txBody>
                  <a:tcPr marL="68569" marR="68569" marT="68569" marB="68569"/>
                </a:tc>
                <a:extLst>
                  <a:ext uri="{0D108BD9-81ED-4DB2-BD59-A6C34878D82A}">
                    <a16:rowId xmlns:a16="http://schemas.microsoft.com/office/drawing/2014/main" val="1517902314"/>
                  </a:ext>
                </a:extLst>
              </a:tr>
              <a:tr h="342878">
                <a:tc>
                  <a:txBody>
                    <a:bodyPr/>
                    <a:lstStyle/>
                    <a:p>
                      <a:pPr lvl="0" rtl="0">
                        <a:spcBef>
                          <a:spcPts val="0"/>
                        </a:spcBef>
                        <a:buClr>
                          <a:schemeClr val="dk1"/>
                        </a:buClr>
                        <a:buSzPct val="36666"/>
                        <a:buFont typeface="Arial"/>
                        <a:buNone/>
                      </a:pPr>
                      <a:r>
                        <a:rPr lang="en-US" sz="1400" dirty="0">
                          <a:latin typeface="+mj-lt"/>
                        </a:rPr>
                        <a:t>RBF</a:t>
                      </a:r>
                      <a:endParaRPr lang="en-US" sz="1400" dirty="0">
                        <a:solidFill>
                          <a:schemeClr val="dk1"/>
                        </a:solidFill>
                        <a:latin typeface="+mj-lt"/>
                      </a:endParaRPr>
                    </a:p>
                  </a:txBody>
                  <a:tcPr marL="68569" marR="68569" marT="68569" marB="68569"/>
                </a:tc>
                <a:tc>
                  <a:txBody>
                    <a:bodyPr/>
                    <a:lstStyle/>
                    <a:p>
                      <a:pPr lvl="0" rtl="0">
                        <a:spcBef>
                          <a:spcPts val="0"/>
                        </a:spcBef>
                        <a:buClr>
                          <a:schemeClr val="dk1"/>
                        </a:buClr>
                        <a:buSzPct val="36666"/>
                        <a:buFont typeface="Arial"/>
                        <a:buNone/>
                      </a:pPr>
                      <a:r>
                        <a:rPr lang="en-US" sz="1400" b="1" dirty="0">
                          <a:latin typeface="+mj-lt"/>
                        </a:rPr>
                        <a:t>81</a:t>
                      </a:r>
                    </a:p>
                  </a:txBody>
                  <a:tcPr marL="68569" marR="68569" marT="68569" marB="68569"/>
                </a:tc>
                <a:tc>
                  <a:txBody>
                    <a:bodyPr/>
                    <a:lstStyle/>
                    <a:p>
                      <a:pPr rtl="0">
                        <a:spcBef>
                          <a:spcPts val="0"/>
                        </a:spcBef>
                        <a:buNone/>
                      </a:pPr>
                      <a:r>
                        <a:rPr lang="en-US" sz="1400">
                          <a:latin typeface="+mj-lt"/>
                        </a:rPr>
                        <a:t>82.15</a:t>
                      </a:r>
                    </a:p>
                  </a:txBody>
                  <a:tcPr marL="68569" marR="68569" marT="68569" marB="68569"/>
                </a:tc>
                <a:extLst>
                  <a:ext uri="{0D108BD9-81ED-4DB2-BD59-A6C34878D82A}">
                    <a16:rowId xmlns:a16="http://schemas.microsoft.com/office/drawing/2014/main" val="106472045"/>
                  </a:ext>
                </a:extLst>
              </a:tr>
              <a:tr h="342878">
                <a:tc>
                  <a:txBody>
                    <a:bodyPr/>
                    <a:lstStyle/>
                    <a:p>
                      <a:pPr lvl="0" rtl="0">
                        <a:spcBef>
                          <a:spcPts val="0"/>
                        </a:spcBef>
                        <a:buClr>
                          <a:schemeClr val="dk1"/>
                        </a:buClr>
                        <a:buSzPct val="36666"/>
                        <a:buFont typeface="Arial"/>
                        <a:buNone/>
                      </a:pPr>
                      <a:r>
                        <a:rPr lang="en-US" sz="1400" dirty="0">
                          <a:latin typeface="+mj-lt"/>
                        </a:rPr>
                        <a:t>Sigmoid</a:t>
                      </a:r>
                      <a:endParaRPr lang="en-US" sz="1400" dirty="0">
                        <a:solidFill>
                          <a:schemeClr val="dk1"/>
                        </a:solidFill>
                        <a:latin typeface="+mj-lt"/>
                      </a:endParaRPr>
                    </a:p>
                  </a:txBody>
                  <a:tcPr marL="68569" marR="68569" marT="68569" marB="68569"/>
                </a:tc>
                <a:tc>
                  <a:txBody>
                    <a:bodyPr/>
                    <a:lstStyle/>
                    <a:p>
                      <a:pPr lvl="0" rtl="0">
                        <a:spcBef>
                          <a:spcPts val="0"/>
                        </a:spcBef>
                        <a:buClr>
                          <a:schemeClr val="dk1"/>
                        </a:buClr>
                        <a:buSzPct val="36666"/>
                        <a:buFont typeface="Arial"/>
                        <a:buNone/>
                      </a:pPr>
                      <a:r>
                        <a:rPr lang="en-US" sz="1400" dirty="0">
                          <a:latin typeface="+mj-lt"/>
                        </a:rPr>
                        <a:t>77.88</a:t>
                      </a:r>
                      <a:endParaRPr sz="1400" b="1" dirty="0">
                        <a:latin typeface="+mj-lt"/>
                      </a:endParaRPr>
                    </a:p>
                  </a:txBody>
                  <a:tcPr marL="68569" marR="68569" marT="68569" marB="68569"/>
                </a:tc>
                <a:tc>
                  <a:txBody>
                    <a:bodyPr/>
                    <a:lstStyle/>
                    <a:p>
                      <a:pPr rtl="0">
                        <a:spcBef>
                          <a:spcPts val="0"/>
                        </a:spcBef>
                        <a:buNone/>
                      </a:pPr>
                      <a:r>
                        <a:rPr lang="en-US" sz="1400" dirty="0">
                          <a:latin typeface="+mj-lt"/>
                        </a:rPr>
                        <a:t>80.53</a:t>
                      </a:r>
                    </a:p>
                  </a:txBody>
                  <a:tcPr marL="68569" marR="68569" marT="68569" marB="68569"/>
                </a:tc>
                <a:extLst>
                  <a:ext uri="{0D108BD9-81ED-4DB2-BD59-A6C34878D82A}">
                    <a16:rowId xmlns:a16="http://schemas.microsoft.com/office/drawing/2014/main" val="1654302643"/>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519680355"/>
              </p:ext>
            </p:extLst>
          </p:nvPr>
        </p:nvGraphicFramePr>
        <p:xfrm>
          <a:off x="4080277" y="4941842"/>
          <a:ext cx="3768323" cy="700996"/>
        </p:xfrm>
        <a:graphic>
          <a:graphicData uri="http://schemas.openxmlformats.org/drawingml/2006/table">
            <a:tbl>
              <a:tblPr firstRow="1" bandRow="1">
                <a:tableStyleId>{5C22544A-7EE6-4342-B048-85BDC9FD1C3A}</a:tableStyleId>
              </a:tblPr>
              <a:tblGrid>
                <a:gridCol w="3168965">
                  <a:extLst>
                    <a:ext uri="{9D8B030D-6E8A-4147-A177-3AD203B41FA5}">
                      <a16:colId xmlns:a16="http://schemas.microsoft.com/office/drawing/2014/main" val="2213475713"/>
                    </a:ext>
                  </a:extLst>
                </a:gridCol>
                <a:gridCol w="599358">
                  <a:extLst>
                    <a:ext uri="{9D8B030D-6E8A-4147-A177-3AD203B41FA5}">
                      <a16:colId xmlns:a16="http://schemas.microsoft.com/office/drawing/2014/main" val="3358912346"/>
                    </a:ext>
                  </a:extLst>
                </a:gridCol>
              </a:tblGrid>
              <a:tr h="342878">
                <a:tc>
                  <a:txBody>
                    <a:bodyPr/>
                    <a:lstStyle/>
                    <a:p>
                      <a:pPr lvl="0" rtl="0">
                        <a:spcBef>
                          <a:spcPts val="0"/>
                        </a:spcBef>
                        <a:buNone/>
                      </a:pPr>
                      <a:r>
                        <a:rPr lang="en-US" sz="1400" b="1" dirty="0">
                          <a:latin typeface="+mj-lt"/>
                        </a:rPr>
                        <a:t>Method</a:t>
                      </a:r>
                    </a:p>
                  </a:txBody>
                  <a:tcPr marL="68569" marR="68569" marT="68569" marB="68569"/>
                </a:tc>
                <a:tc>
                  <a:txBody>
                    <a:bodyPr/>
                    <a:lstStyle/>
                    <a:p>
                      <a:pPr lvl="0" rtl="0">
                        <a:spcBef>
                          <a:spcPts val="0"/>
                        </a:spcBef>
                        <a:buNone/>
                      </a:pPr>
                      <a:r>
                        <a:rPr lang="en-US" sz="1400" b="1" dirty="0">
                          <a:latin typeface="+mj-lt"/>
                        </a:rPr>
                        <a:t>SVM</a:t>
                      </a:r>
                    </a:p>
                  </a:txBody>
                  <a:tcPr marL="68569" marR="68569" marT="68569" marB="68569"/>
                </a:tc>
                <a:extLst>
                  <a:ext uri="{0D108BD9-81ED-4DB2-BD59-A6C34878D82A}">
                    <a16:rowId xmlns:a16="http://schemas.microsoft.com/office/drawing/2014/main" val="2889799992"/>
                  </a:ext>
                </a:extLst>
              </a:tr>
              <a:tr h="342878">
                <a:tc>
                  <a:txBody>
                    <a:bodyPr/>
                    <a:lstStyle/>
                    <a:p>
                      <a:pPr lvl="0" rtl="0">
                        <a:spcBef>
                          <a:spcPts val="0"/>
                        </a:spcBef>
                        <a:buClr>
                          <a:schemeClr val="dk1"/>
                        </a:buClr>
                        <a:buSzPct val="36666"/>
                        <a:buFont typeface="Arial"/>
                        <a:buNone/>
                      </a:pPr>
                      <a:r>
                        <a:rPr lang="en-US" sz="1400" dirty="0">
                          <a:latin typeface="+mj-lt"/>
                        </a:rPr>
                        <a:t>Bag</a:t>
                      </a:r>
                      <a:r>
                        <a:rPr lang="en-US" sz="1400" baseline="0" dirty="0">
                          <a:latin typeface="+mj-lt"/>
                        </a:rPr>
                        <a:t> of Words (SVM)</a:t>
                      </a:r>
                      <a:endParaRPr lang="en-US" sz="1400" dirty="0">
                        <a:solidFill>
                          <a:schemeClr val="dk1"/>
                        </a:solidFill>
                        <a:latin typeface="+mj-lt"/>
                      </a:endParaRPr>
                    </a:p>
                  </a:txBody>
                  <a:tcPr marL="68569" marR="68569" marT="68569" marB="68569"/>
                </a:tc>
                <a:tc>
                  <a:txBody>
                    <a:bodyPr/>
                    <a:lstStyle/>
                    <a:p>
                      <a:pPr lvl="0" rtl="0">
                        <a:spcBef>
                          <a:spcPts val="0"/>
                        </a:spcBef>
                        <a:buNone/>
                      </a:pPr>
                      <a:r>
                        <a:rPr lang="en-US" sz="1400" dirty="0">
                          <a:latin typeface="+mj-lt"/>
                        </a:rPr>
                        <a:t>89.09</a:t>
                      </a:r>
                    </a:p>
                  </a:txBody>
                  <a:tcPr marL="68569" marR="68569" marT="68569" marB="68569"/>
                </a:tc>
                <a:extLst>
                  <a:ext uri="{0D108BD9-81ED-4DB2-BD59-A6C34878D82A}">
                    <a16:rowId xmlns:a16="http://schemas.microsoft.com/office/drawing/2014/main" val="1567629982"/>
                  </a:ext>
                </a:extLst>
              </a:tr>
            </a:tbl>
          </a:graphicData>
        </a:graphic>
      </p:graphicFrame>
      <p:sp>
        <p:nvSpPr>
          <p:cNvPr id="8" name="Title 7"/>
          <p:cNvSpPr>
            <a:spLocks noGrp="1"/>
          </p:cNvSpPr>
          <p:nvPr>
            <p:ph type="title"/>
          </p:nvPr>
        </p:nvSpPr>
        <p:spPr>
          <a:xfrm>
            <a:off x="304800" y="472527"/>
            <a:ext cx="7762875" cy="1133475"/>
          </a:xfrm>
        </p:spPr>
        <p:txBody>
          <a:bodyPr/>
          <a:lstStyle/>
          <a:p>
            <a:r>
              <a:rPr lang="en-IN" sz="4000" dirty="0">
                <a:latin typeface="Calisto MT" panose="02040603050505030304" pitchFamily="18" charset="0"/>
              </a:rPr>
              <a:t>Results</a:t>
            </a:r>
          </a:p>
        </p:txBody>
      </p:sp>
      <p:sp>
        <p:nvSpPr>
          <p:cNvPr id="9" name="Content Placeholder 2"/>
          <p:cNvSpPr>
            <a:spLocks noGrp="1"/>
          </p:cNvSpPr>
          <p:nvPr>
            <p:ph idx="4294967295"/>
          </p:nvPr>
        </p:nvSpPr>
        <p:spPr>
          <a:xfrm>
            <a:off x="329838" y="4840105"/>
            <a:ext cx="3015558" cy="668744"/>
          </a:xfrm>
        </p:spPr>
        <p:txBody>
          <a:bodyPr>
            <a:normAutofit/>
          </a:bodyPr>
          <a:lstStyle/>
          <a:p>
            <a:pPr marL="27675" indent="0">
              <a:buNone/>
            </a:pPr>
            <a:r>
              <a:rPr lang="en-IN" sz="1125" dirty="0">
                <a:latin typeface="Calisto MT" panose="02040603050505030304" pitchFamily="18" charset="0"/>
              </a:rPr>
              <a:t>R is neighbourhood to search for correct shot</a:t>
            </a:r>
          </a:p>
        </p:txBody>
      </p:sp>
      <p:sp>
        <p:nvSpPr>
          <p:cNvPr id="10" name="Content Placeholder 2"/>
          <p:cNvSpPr txBox="1">
            <a:spLocks/>
          </p:cNvSpPr>
          <p:nvPr/>
        </p:nvSpPr>
        <p:spPr>
          <a:xfrm>
            <a:off x="5209911" y="2022762"/>
            <a:ext cx="3015558" cy="668744"/>
          </a:xfrm>
          <a:prstGeom prst="rect">
            <a:avLst/>
          </a:prstGeom>
          <a:effectLst>
            <a:outerShdw blurRad="25400" dir="17880000">
              <a:srgbClr val="000000">
                <a:alpha val="46000"/>
              </a:srgbClr>
            </a:outerShdw>
          </a:effectLst>
        </p:spPr>
        <p:txBody>
          <a:bodyPr vert="horz" lIns="68580" tIns="34290" rIns="68580" bIns="3429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27675" indent="0">
              <a:buNone/>
            </a:pPr>
            <a:r>
              <a:rPr lang="en-IN" sz="1500" dirty="0">
                <a:latin typeface="Calisto MT" panose="02040603050505030304" pitchFamily="18" charset="0"/>
              </a:rPr>
              <a:t>Video Shot Recognition</a:t>
            </a:r>
            <a:endParaRPr lang="en-IN" sz="1125" dirty="0">
              <a:latin typeface="Calisto MT" panose="02040603050505030304" pitchFamily="18" charset="0"/>
            </a:endParaRPr>
          </a:p>
        </p:txBody>
      </p:sp>
      <p:sp>
        <p:nvSpPr>
          <p:cNvPr id="11" name="Content Placeholder 2"/>
          <p:cNvSpPr txBox="1">
            <a:spLocks/>
          </p:cNvSpPr>
          <p:nvPr/>
        </p:nvSpPr>
        <p:spPr>
          <a:xfrm>
            <a:off x="3999738" y="4499110"/>
            <a:ext cx="3015558" cy="668744"/>
          </a:xfrm>
          <a:prstGeom prst="rect">
            <a:avLst/>
          </a:prstGeom>
          <a:effectLst>
            <a:outerShdw blurRad="25400" dir="17880000">
              <a:srgbClr val="000000">
                <a:alpha val="46000"/>
              </a:srgbClr>
            </a:outerShdw>
          </a:effectLst>
        </p:spPr>
        <p:txBody>
          <a:bodyPr vert="horz" lIns="68580" tIns="34290" rIns="68580" bIns="3429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27675" indent="0">
              <a:buNone/>
            </a:pPr>
            <a:r>
              <a:rPr lang="en-IN" sz="1500" dirty="0">
                <a:latin typeface="Calisto MT" panose="02040603050505030304" pitchFamily="18" charset="0"/>
              </a:rPr>
              <a:t>Text Classification</a:t>
            </a:r>
            <a:endParaRPr lang="en-IN" sz="1125" dirty="0">
              <a:latin typeface="Calisto MT" panose="02040603050505030304" pitchFamily="18" charset="0"/>
            </a:endParaRPr>
          </a:p>
        </p:txBody>
      </p:sp>
      <p:sp>
        <p:nvSpPr>
          <p:cNvPr id="12" name="Content Placeholder 2"/>
          <p:cNvSpPr txBox="1">
            <a:spLocks/>
          </p:cNvSpPr>
          <p:nvPr/>
        </p:nvSpPr>
        <p:spPr>
          <a:xfrm>
            <a:off x="502523" y="2091922"/>
            <a:ext cx="3015558" cy="668744"/>
          </a:xfrm>
          <a:prstGeom prst="rect">
            <a:avLst/>
          </a:prstGeom>
          <a:effectLst>
            <a:outerShdw blurRad="25400" dir="17880000">
              <a:srgbClr val="000000">
                <a:alpha val="46000"/>
              </a:srgbClr>
            </a:outerShdw>
          </a:effectLst>
        </p:spPr>
        <p:txBody>
          <a:bodyPr vert="horz" lIns="68580" tIns="34290" rIns="68580" bIns="3429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27675" indent="0">
              <a:buNone/>
            </a:pPr>
            <a:r>
              <a:rPr lang="en-IN" sz="1500" dirty="0">
                <a:latin typeface="Calisto MT" panose="02040603050505030304" pitchFamily="18" charset="0"/>
              </a:rPr>
              <a:t>Phrase Prediction</a:t>
            </a:r>
          </a:p>
        </p:txBody>
      </p:sp>
      <p:sp>
        <p:nvSpPr>
          <p:cNvPr id="13" name="Slide Number Placeholder 12"/>
          <p:cNvSpPr>
            <a:spLocks noGrp="1"/>
          </p:cNvSpPr>
          <p:nvPr>
            <p:ph type="sldNum" sz="quarter" idx="4294967295"/>
          </p:nvPr>
        </p:nvSpPr>
        <p:spPr/>
        <p:txBody>
          <a:bodyPr/>
          <a:lstStyle/>
          <a:p>
            <a:fld id="{D57F1E4F-1CFF-5643-939E-217C01CDF565}" type="slidenum">
              <a:rPr lang="en-US" smtClean="0">
                <a:latin typeface="Calisto MT" panose="02040603050505030304" pitchFamily="18" charset="0"/>
              </a:rPr>
              <a:pPr/>
              <a:t>39</a:t>
            </a:fld>
            <a:endParaRPr lang="en-US" dirty="0">
              <a:latin typeface="Calisto MT" panose="02040603050505030304" pitchFamily="18" charset="0"/>
            </a:endParaRPr>
          </a:p>
        </p:txBody>
      </p:sp>
    </p:spTree>
    <p:extLst>
      <p:ext uri="{BB962C8B-B14F-4D97-AF65-F5344CB8AC3E}">
        <p14:creationId xmlns:p14="http://schemas.microsoft.com/office/powerpoint/2010/main" val="3079035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defRPr/>
            </a:pPr>
            <a:fld id="{BA8BD4D5-D57B-47C5-8CA1-371B7114EB29}" type="slidenum">
              <a:rPr lang="en-US" smtClean="0"/>
              <a:pPr>
                <a:defRPr/>
              </a:pPr>
              <a:t>4</a:t>
            </a:fld>
            <a:endParaRPr lang="en-US"/>
          </a:p>
        </p:txBody>
      </p:sp>
      <p:sp>
        <p:nvSpPr>
          <p:cNvPr id="3" name="Rectangle 9"/>
          <p:cNvSpPr>
            <a:spLocks noChangeArrowheads="1"/>
          </p:cNvSpPr>
          <p:nvPr/>
        </p:nvSpPr>
        <p:spPr bwMode="auto">
          <a:xfrm>
            <a:off x="493074" y="1828800"/>
            <a:ext cx="7963222"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DejaVu Sans"/>
                <a:cs typeface="DejaVu Sans"/>
              </a:defRPr>
            </a:lvl1pPr>
            <a:lvl2pPr marL="742950" indent="-285750">
              <a:defRPr>
                <a:solidFill>
                  <a:schemeClr val="tx1"/>
                </a:solidFill>
                <a:latin typeface="Arial" panose="020B0604020202020204" pitchFamily="34" charset="0"/>
                <a:ea typeface="DejaVu Sans"/>
                <a:cs typeface="DejaVu Sans"/>
              </a:defRPr>
            </a:lvl2pPr>
            <a:lvl3pPr marL="1143000" indent="-228600">
              <a:defRPr>
                <a:solidFill>
                  <a:schemeClr val="tx1"/>
                </a:solidFill>
                <a:latin typeface="Arial" panose="020B0604020202020204" pitchFamily="34" charset="0"/>
                <a:ea typeface="DejaVu Sans"/>
                <a:cs typeface="DejaVu Sans"/>
              </a:defRPr>
            </a:lvl3pPr>
            <a:lvl4pPr marL="1600200" indent="-228600">
              <a:defRPr>
                <a:solidFill>
                  <a:schemeClr val="tx1"/>
                </a:solidFill>
                <a:latin typeface="Arial" panose="020B0604020202020204" pitchFamily="34" charset="0"/>
                <a:ea typeface="DejaVu Sans"/>
                <a:cs typeface="DejaVu Sans"/>
              </a:defRPr>
            </a:lvl4pPr>
            <a:lvl5pPr marL="2057400" indent="-228600">
              <a:defRPr>
                <a:solidFill>
                  <a:schemeClr val="tx1"/>
                </a:solidFill>
                <a:latin typeface="Arial" panose="020B0604020202020204" pitchFamily="34" charset="0"/>
                <a:ea typeface="DejaVu Sans"/>
                <a:cs typeface="DejaVu Sans"/>
              </a:defRPr>
            </a:lvl5pPr>
            <a:lvl6pPr marL="2514600" indent="-228600" fontAlgn="base">
              <a:spcBef>
                <a:spcPct val="0"/>
              </a:spcBef>
              <a:spcAft>
                <a:spcPct val="0"/>
              </a:spcAft>
              <a:defRPr>
                <a:solidFill>
                  <a:schemeClr val="tx1"/>
                </a:solidFill>
                <a:latin typeface="Arial" panose="020B0604020202020204" pitchFamily="34" charset="0"/>
                <a:ea typeface="DejaVu Sans"/>
                <a:cs typeface="DejaVu Sans"/>
              </a:defRPr>
            </a:lvl6pPr>
            <a:lvl7pPr marL="2971800" indent="-228600" fontAlgn="base">
              <a:spcBef>
                <a:spcPct val="0"/>
              </a:spcBef>
              <a:spcAft>
                <a:spcPct val="0"/>
              </a:spcAft>
              <a:defRPr>
                <a:solidFill>
                  <a:schemeClr val="tx1"/>
                </a:solidFill>
                <a:latin typeface="Arial" panose="020B0604020202020204" pitchFamily="34" charset="0"/>
                <a:ea typeface="DejaVu Sans"/>
                <a:cs typeface="DejaVu Sans"/>
              </a:defRPr>
            </a:lvl7pPr>
            <a:lvl8pPr marL="3429000" indent="-228600" fontAlgn="base">
              <a:spcBef>
                <a:spcPct val="0"/>
              </a:spcBef>
              <a:spcAft>
                <a:spcPct val="0"/>
              </a:spcAft>
              <a:defRPr>
                <a:solidFill>
                  <a:schemeClr val="tx1"/>
                </a:solidFill>
                <a:latin typeface="Arial" panose="020B0604020202020204" pitchFamily="34" charset="0"/>
                <a:ea typeface="DejaVu Sans"/>
                <a:cs typeface="DejaVu Sans"/>
              </a:defRPr>
            </a:lvl8pPr>
            <a:lvl9pPr marL="3886200" indent="-228600" fontAlgn="base">
              <a:spcBef>
                <a:spcPct val="0"/>
              </a:spcBef>
              <a:spcAft>
                <a:spcPct val="0"/>
              </a:spcAft>
              <a:defRPr>
                <a:solidFill>
                  <a:schemeClr val="tx1"/>
                </a:solidFill>
                <a:latin typeface="Arial" panose="020B0604020202020204" pitchFamily="34" charset="0"/>
                <a:ea typeface="DejaVu Sans"/>
                <a:cs typeface="DejaVu Sans"/>
              </a:defRPr>
            </a:lvl9pPr>
          </a:lstStyle>
          <a:p>
            <a:pPr marL="342900" indent="-342900">
              <a:buFont typeface="Wingdings" panose="05000000000000000000" pitchFamily="2" charset="2"/>
              <a:buChar char="q"/>
            </a:pPr>
            <a:r>
              <a:rPr lang="en-US" altLang="en-US" sz="2000" dirty="0">
                <a:latin typeface="Calisto MT" panose="02040603050505030304" pitchFamily="18" charset="0"/>
              </a:rPr>
              <a:t>require extra equipment's in terms of on field cameras or player sensors</a:t>
            </a:r>
          </a:p>
          <a:p>
            <a:pPr marL="342900" indent="-342900">
              <a:buFont typeface="Wingdings" panose="05000000000000000000" pitchFamily="2" charset="2"/>
              <a:buChar char="q"/>
            </a:pPr>
            <a:endParaRPr lang="en-US" altLang="en-US" sz="2000" dirty="0">
              <a:latin typeface="Calisto MT" panose="02040603050505030304" pitchFamily="18" charset="0"/>
            </a:endParaRPr>
          </a:p>
          <a:p>
            <a:pPr marL="342900" indent="-342900">
              <a:buFont typeface="Wingdings" panose="05000000000000000000" pitchFamily="2" charset="2"/>
              <a:buChar char="q"/>
            </a:pPr>
            <a:r>
              <a:rPr lang="en-US" altLang="en-US" sz="2000" dirty="0">
                <a:latin typeface="Calisto MT" panose="02040603050505030304" pitchFamily="18" charset="0"/>
              </a:rPr>
              <a:t>use combination of sensory data from players as well as extra fixed cameras installed in stadiums </a:t>
            </a:r>
          </a:p>
          <a:p>
            <a:pPr marL="342900" indent="-342900">
              <a:buFont typeface="Wingdings" panose="05000000000000000000" pitchFamily="2" charset="2"/>
              <a:buChar char="q"/>
            </a:pPr>
            <a:endParaRPr lang="en-US" altLang="en-US" sz="2000" dirty="0">
              <a:latin typeface="Calisto MT" panose="02040603050505030304" pitchFamily="18" charset="0"/>
            </a:endParaRPr>
          </a:p>
          <a:p>
            <a:pPr marL="342900" indent="-342900">
              <a:buFont typeface="Wingdings" panose="05000000000000000000" pitchFamily="2" charset="2"/>
              <a:buChar char="q"/>
            </a:pPr>
            <a:r>
              <a:rPr lang="en-US" altLang="en-US" sz="2000" dirty="0">
                <a:latin typeface="Calisto MT" panose="02040603050505030304" pitchFamily="18" charset="0"/>
              </a:rPr>
              <a:t>manual alignment/tracking of players is then done to get the high level statistics about players and their strategies</a:t>
            </a:r>
          </a:p>
          <a:p>
            <a:pPr marL="342900" indent="-342900">
              <a:buFont typeface="Wingdings" panose="05000000000000000000" pitchFamily="2" charset="2"/>
              <a:buChar char="q"/>
            </a:pPr>
            <a:endParaRPr lang="en-US" altLang="en-US" sz="2000" dirty="0">
              <a:latin typeface="Calisto MT" panose="02040603050505030304" pitchFamily="18" charset="0"/>
            </a:endParaRPr>
          </a:p>
          <a:p>
            <a:pPr marL="342900" indent="-342900">
              <a:buFont typeface="Wingdings" panose="05000000000000000000" pitchFamily="2" charset="2"/>
              <a:buChar char="q"/>
            </a:pPr>
            <a:r>
              <a:rPr lang="en-US" altLang="en-US" sz="2000" dirty="0">
                <a:latin typeface="Calisto MT" panose="02040603050505030304" pitchFamily="18" charset="0"/>
              </a:rPr>
              <a:t>In our work we propose a set of solutions that try and extract these high level statistics given just broadcast sports videos</a:t>
            </a:r>
            <a:endParaRPr lang="en-IN" altLang="en-US" sz="2000" dirty="0">
              <a:latin typeface="Calisto MT" panose="02040603050505030304" pitchFamily="18" charset="0"/>
            </a:endParaRPr>
          </a:p>
        </p:txBody>
      </p:sp>
      <p:sp>
        <p:nvSpPr>
          <p:cNvPr id="5" name="Title 1"/>
          <p:cNvSpPr txBox="1">
            <a:spLocks/>
          </p:cNvSpPr>
          <p:nvPr/>
        </p:nvSpPr>
        <p:spPr bwMode="auto">
          <a:xfrm>
            <a:off x="685801" y="609601"/>
            <a:ext cx="776287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ctr" anchorCtr="0" compatLnSpc="1">
            <a:prstTxWarp prst="textNoShape">
              <a:avLst/>
            </a:prstTxWarp>
          </a:bodyPr>
          <a:lstStyle>
            <a:lvl1pPr algn="ctr" defTabSz="449263" rtl="0" fontAlgn="base">
              <a:spcBef>
                <a:spcPct val="0"/>
              </a:spcBef>
              <a:spcAft>
                <a:spcPct val="0"/>
              </a:spcAft>
              <a:buClr>
                <a:srgbClr val="000000"/>
              </a:buClr>
              <a:buSzPct val="100000"/>
              <a:buFont typeface="Times New Roman" pitchFamily="18" charset="0"/>
              <a:defRPr sz="4400">
                <a:solidFill>
                  <a:srgbClr val="000000"/>
                </a:solidFill>
                <a:latin typeface="ms trebuchet"/>
                <a:ea typeface="+mj-ea"/>
                <a:cs typeface="+mj-cs"/>
              </a:defRPr>
            </a:lvl1pPr>
            <a:lvl2pPr algn="ctr" defTabSz="449263" rtl="0" fontAlgn="base">
              <a:spcBef>
                <a:spcPct val="0"/>
              </a:spcBef>
              <a:spcAft>
                <a:spcPct val="0"/>
              </a:spcAft>
              <a:buClr>
                <a:srgbClr val="000000"/>
              </a:buClr>
              <a:buSzPct val="100000"/>
              <a:buFont typeface="Times New Roman" pitchFamily="18" charset="0"/>
              <a:defRPr sz="4400">
                <a:solidFill>
                  <a:srgbClr val="000000"/>
                </a:solidFill>
                <a:latin typeface="ms trebuchet"/>
                <a:ea typeface="DejaVu Sans" charset="0"/>
                <a:cs typeface="DejaVu Sans" charset="0"/>
              </a:defRPr>
            </a:lvl2pPr>
            <a:lvl3pPr algn="ctr" defTabSz="449263" rtl="0" fontAlgn="base">
              <a:spcBef>
                <a:spcPct val="0"/>
              </a:spcBef>
              <a:spcAft>
                <a:spcPct val="0"/>
              </a:spcAft>
              <a:buClr>
                <a:srgbClr val="000000"/>
              </a:buClr>
              <a:buSzPct val="100000"/>
              <a:buFont typeface="Times New Roman" pitchFamily="18" charset="0"/>
              <a:defRPr sz="4400">
                <a:solidFill>
                  <a:srgbClr val="000000"/>
                </a:solidFill>
                <a:latin typeface="ms trebuchet"/>
                <a:ea typeface="DejaVu Sans" charset="0"/>
                <a:cs typeface="DejaVu Sans" charset="0"/>
              </a:defRPr>
            </a:lvl3pPr>
            <a:lvl4pPr algn="ctr" defTabSz="449263" rtl="0" fontAlgn="base">
              <a:spcBef>
                <a:spcPct val="0"/>
              </a:spcBef>
              <a:spcAft>
                <a:spcPct val="0"/>
              </a:spcAft>
              <a:buClr>
                <a:srgbClr val="000000"/>
              </a:buClr>
              <a:buSzPct val="100000"/>
              <a:buFont typeface="Times New Roman" pitchFamily="18" charset="0"/>
              <a:defRPr sz="4400">
                <a:solidFill>
                  <a:srgbClr val="000000"/>
                </a:solidFill>
                <a:latin typeface="ms trebuchet"/>
                <a:ea typeface="DejaVu Sans" charset="0"/>
                <a:cs typeface="DejaVu Sans" charset="0"/>
              </a:defRPr>
            </a:lvl4pPr>
            <a:lvl5pPr algn="ctr" defTabSz="449263" rtl="0" fontAlgn="base">
              <a:spcBef>
                <a:spcPct val="0"/>
              </a:spcBef>
              <a:spcAft>
                <a:spcPct val="0"/>
              </a:spcAft>
              <a:buClr>
                <a:srgbClr val="000000"/>
              </a:buClr>
              <a:buSzPct val="100000"/>
              <a:buFont typeface="Times New Roman" pitchFamily="18" charset="0"/>
              <a:defRPr sz="4400">
                <a:solidFill>
                  <a:srgbClr val="000000"/>
                </a:solidFill>
                <a:latin typeface="ms trebuchet"/>
                <a:ea typeface="DejaVu Sans" charset="0"/>
                <a:cs typeface="DejaVu Sans" charset="0"/>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DejaVu Sans" charset="0"/>
                <a:cs typeface="DejaVu Sans" charset="0"/>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DejaVu Sans" charset="0"/>
                <a:cs typeface="DejaVu Sans" charset="0"/>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DejaVu Sans" charset="0"/>
                <a:cs typeface="DejaVu Sans" charset="0"/>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DejaVu Sans" charset="0"/>
                <a:cs typeface="DejaVu Sans" charset="0"/>
              </a:defRPr>
            </a:lvl9pPr>
          </a:lstStyle>
          <a:p>
            <a:r>
              <a:rPr lang="en-US" sz="4000" dirty="0">
                <a:latin typeface="Calisto MT" panose="02040603050505030304" pitchFamily="18" charset="0"/>
              </a:rPr>
              <a:t>Problems</a:t>
            </a:r>
            <a:endParaRPr lang="en-US" sz="3600" dirty="0"/>
          </a:p>
        </p:txBody>
      </p:sp>
    </p:spTree>
    <p:extLst>
      <p:ext uri="{BB962C8B-B14F-4D97-AF65-F5344CB8AC3E}">
        <p14:creationId xmlns:p14="http://schemas.microsoft.com/office/powerpoint/2010/main" val="194185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304800"/>
            <a:ext cx="6577928" cy="1170537"/>
          </a:xfrm>
        </p:spPr>
        <p:txBody>
          <a:bodyPr/>
          <a:lstStyle/>
          <a:p>
            <a:pPr algn="just"/>
            <a:r>
              <a:rPr lang="en-IN" sz="4000" dirty="0">
                <a:latin typeface="Calisto MT" panose="02040603050505030304" pitchFamily="18" charset="0"/>
              </a:rPr>
              <a:t>Experimental Results</a:t>
            </a:r>
          </a:p>
        </p:txBody>
      </p:sp>
      <p:pic>
        <p:nvPicPr>
          <p:cNvPr id="6" name="Picture 5"/>
          <p:cNvPicPr>
            <a:picLocks noChangeAspect="1"/>
          </p:cNvPicPr>
          <p:nvPr/>
        </p:nvPicPr>
        <p:blipFill rotWithShape="1">
          <a:blip r:embed="rId3"/>
          <a:srcRect r="1474"/>
          <a:stretch/>
        </p:blipFill>
        <p:spPr>
          <a:xfrm>
            <a:off x="1583055" y="1442518"/>
            <a:ext cx="6229857" cy="4558232"/>
          </a:xfrm>
          <a:prstGeom prst="rect">
            <a:avLst/>
          </a:prstGeom>
        </p:spPr>
      </p:pic>
      <p:sp>
        <p:nvSpPr>
          <p:cNvPr id="3" name="Slide Number Placeholder 2"/>
          <p:cNvSpPr>
            <a:spLocks noGrp="1"/>
          </p:cNvSpPr>
          <p:nvPr>
            <p:ph type="sldNum" sz="quarter" idx="4294967295"/>
          </p:nvPr>
        </p:nvSpPr>
        <p:spPr/>
        <p:txBody>
          <a:bodyPr/>
          <a:lstStyle/>
          <a:p>
            <a:fld id="{D57F1E4F-1CFF-5643-939E-217C01CDF565}" type="slidenum">
              <a:rPr lang="en-US" smtClean="0"/>
              <a:pPr/>
              <a:t>40</a:t>
            </a:fld>
            <a:endParaRPr lang="en-US" dirty="0"/>
          </a:p>
        </p:txBody>
      </p:sp>
    </p:spTree>
    <p:extLst>
      <p:ext uri="{BB962C8B-B14F-4D97-AF65-F5344CB8AC3E}">
        <p14:creationId xmlns:p14="http://schemas.microsoft.com/office/powerpoint/2010/main" val="21346139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304800"/>
            <a:ext cx="6577928" cy="1170537"/>
          </a:xfrm>
        </p:spPr>
        <p:txBody>
          <a:bodyPr/>
          <a:lstStyle/>
          <a:p>
            <a:pPr algn="just"/>
            <a:r>
              <a:rPr lang="en-IN" sz="4000" dirty="0">
                <a:latin typeface="Calisto MT" panose="02040603050505030304" pitchFamily="18" charset="0"/>
              </a:rPr>
              <a:t>Application</a:t>
            </a:r>
          </a:p>
        </p:txBody>
      </p:sp>
      <p:sp>
        <p:nvSpPr>
          <p:cNvPr id="3" name="Slide Number Placeholder 2"/>
          <p:cNvSpPr>
            <a:spLocks noGrp="1"/>
          </p:cNvSpPr>
          <p:nvPr>
            <p:ph type="sldNum" sz="quarter" idx="4294967295"/>
          </p:nvPr>
        </p:nvSpPr>
        <p:spPr/>
        <p:txBody>
          <a:bodyPr/>
          <a:lstStyle/>
          <a:p>
            <a:fld id="{D57F1E4F-1CFF-5643-939E-217C01CDF565}" type="slidenum">
              <a:rPr lang="en-US" smtClean="0"/>
              <a:pPr/>
              <a:t>41</a:t>
            </a:fld>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933" y="1295400"/>
            <a:ext cx="7969284" cy="4572001"/>
          </a:xfrm>
          <a:prstGeom prst="rect">
            <a:avLst/>
          </a:prstGeom>
        </p:spPr>
      </p:pic>
    </p:spTree>
    <p:extLst>
      <p:ext uri="{BB962C8B-B14F-4D97-AF65-F5344CB8AC3E}">
        <p14:creationId xmlns:p14="http://schemas.microsoft.com/office/powerpoint/2010/main" val="32537154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533400"/>
            <a:ext cx="7762875" cy="1133475"/>
          </a:xfrm>
        </p:spPr>
        <p:txBody>
          <a:bodyPr/>
          <a:lstStyle/>
          <a:p>
            <a:r>
              <a:rPr lang="en-IN" sz="4000" dirty="0">
                <a:latin typeface="Calisto MT" panose="02040603050505030304" pitchFamily="18" charset="0"/>
              </a:rPr>
              <a:t>Conclusion</a:t>
            </a:r>
          </a:p>
        </p:txBody>
      </p:sp>
      <p:sp>
        <p:nvSpPr>
          <p:cNvPr id="3" name="Content Placeholder 2"/>
          <p:cNvSpPr>
            <a:spLocks noGrp="1"/>
          </p:cNvSpPr>
          <p:nvPr>
            <p:ph idx="4294967295"/>
          </p:nvPr>
        </p:nvSpPr>
        <p:spPr>
          <a:xfrm>
            <a:off x="457200" y="1540063"/>
            <a:ext cx="8220075" cy="4516437"/>
          </a:xfrm>
        </p:spPr>
        <p:txBody>
          <a:bodyPr>
            <a:noAutofit/>
          </a:bodyPr>
          <a:lstStyle/>
          <a:p>
            <a:r>
              <a:rPr lang="en-IN" sz="2000" dirty="0">
                <a:latin typeface="Calisto MT" panose="02040603050505030304" pitchFamily="18" charset="0"/>
              </a:rPr>
              <a:t>Rich semantic annotation of cricket videos at a fine temporal scale</a:t>
            </a:r>
          </a:p>
          <a:p>
            <a:r>
              <a:rPr lang="en-IN" sz="2000" dirty="0">
                <a:latin typeface="Calisto MT" panose="02040603050505030304" pitchFamily="18" charset="0"/>
              </a:rPr>
              <a:t>Circumvention of technical challenges in visual recognition using online text-commentaries</a:t>
            </a:r>
          </a:p>
          <a:p>
            <a:r>
              <a:rPr lang="en-IN" sz="2000" dirty="0">
                <a:latin typeface="Calisto MT" panose="02040603050505030304" pitchFamily="18" charset="0"/>
              </a:rPr>
              <a:t>We obtain high annotation accuracy as evaluated over large video collection</a:t>
            </a:r>
          </a:p>
          <a:p>
            <a:r>
              <a:rPr lang="en-IN" sz="2000" dirty="0">
                <a:latin typeface="Calisto MT" panose="02040603050505030304" pitchFamily="18" charset="0"/>
              </a:rPr>
              <a:t>Media Coverage by </a:t>
            </a:r>
            <a:r>
              <a:rPr lang="en-IN" sz="2000" b="1" dirty="0">
                <a:solidFill>
                  <a:schemeClr val="accent6">
                    <a:lumMod val="50000"/>
                  </a:schemeClr>
                </a:solidFill>
                <a:latin typeface="Calisto MT" panose="02040603050505030304" pitchFamily="18" charset="0"/>
                <a:hlinkClick r:id="rId3"/>
              </a:rPr>
              <a:t>Washington Pos</a:t>
            </a:r>
            <a:r>
              <a:rPr lang="en-IN" sz="2000" b="1" dirty="0">
                <a:latin typeface="Calisto MT" panose="02040603050505030304" pitchFamily="18" charset="0"/>
                <a:hlinkClick r:id="rId3"/>
              </a:rPr>
              <a:t>t</a:t>
            </a:r>
            <a:r>
              <a:rPr lang="en-IN" sz="2000" b="1" dirty="0">
                <a:latin typeface="Calisto MT" panose="02040603050505030304" pitchFamily="18" charset="0"/>
              </a:rPr>
              <a:t>, </a:t>
            </a:r>
            <a:r>
              <a:rPr lang="en-IN" sz="2000" b="1" dirty="0">
                <a:latin typeface="Calisto MT" panose="02040603050505030304" pitchFamily="18" charset="0"/>
                <a:hlinkClick r:id="rId4"/>
              </a:rPr>
              <a:t>NDTV</a:t>
            </a:r>
            <a:r>
              <a:rPr lang="en-IN" sz="2000" b="1" dirty="0">
                <a:latin typeface="Calisto MT" panose="02040603050505030304" pitchFamily="18" charset="0"/>
              </a:rPr>
              <a:t>, </a:t>
            </a:r>
            <a:r>
              <a:rPr lang="en-IN" sz="2000" b="1" dirty="0">
                <a:latin typeface="Calisto MT" panose="02040603050505030304" pitchFamily="18" charset="0"/>
                <a:hlinkClick r:id="rId5"/>
              </a:rPr>
              <a:t>the Stack</a:t>
            </a:r>
            <a:r>
              <a:rPr lang="en-IN" sz="2000" b="1" dirty="0">
                <a:latin typeface="Calisto MT" panose="02040603050505030304" pitchFamily="18" charset="0"/>
              </a:rPr>
              <a:t>, </a:t>
            </a:r>
            <a:r>
              <a:rPr lang="en-IN" sz="2000" b="1" dirty="0">
                <a:latin typeface="Calisto MT" panose="02040603050505030304" pitchFamily="18" charset="0"/>
                <a:hlinkClick r:id="rId6"/>
              </a:rPr>
              <a:t>the Register</a:t>
            </a:r>
            <a:r>
              <a:rPr lang="en-IN" sz="2000" b="1" dirty="0">
                <a:latin typeface="Calisto MT" panose="02040603050505030304" pitchFamily="18" charset="0"/>
              </a:rPr>
              <a:t> </a:t>
            </a:r>
            <a:r>
              <a:rPr lang="en-IN" sz="2000" dirty="0">
                <a:latin typeface="Calisto MT" panose="02040603050505030304" pitchFamily="18" charset="0"/>
              </a:rPr>
              <a:t>etc</a:t>
            </a:r>
            <a:r>
              <a:rPr lang="en-IN" sz="2000" b="1" dirty="0">
                <a:latin typeface="Calisto MT" panose="02040603050505030304" pitchFamily="18" charset="0"/>
              </a:rPr>
              <a:t>.</a:t>
            </a:r>
          </a:p>
          <a:p>
            <a:endParaRPr lang="en-IN" sz="2000" b="1" dirty="0">
              <a:latin typeface="Calisto MT" panose="02040603050505030304" pitchFamily="18" charset="0"/>
            </a:endParaRPr>
          </a:p>
        </p:txBody>
      </p:sp>
      <p:sp>
        <p:nvSpPr>
          <p:cNvPr id="4" name="Slide Number Placeholder 3"/>
          <p:cNvSpPr>
            <a:spLocks noGrp="1"/>
          </p:cNvSpPr>
          <p:nvPr>
            <p:ph type="sldNum" sz="quarter" idx="4294967295"/>
          </p:nvPr>
        </p:nvSpPr>
        <p:spPr/>
        <p:txBody>
          <a:bodyPr/>
          <a:lstStyle/>
          <a:p>
            <a:fld id="{D57F1E4F-1CFF-5643-939E-217C01CDF565}" type="slidenum">
              <a:rPr lang="en-US" smtClean="0"/>
              <a:pPr/>
              <a:t>42</a:t>
            </a:fld>
            <a:endParaRPr lang="en-US" dirty="0"/>
          </a:p>
        </p:txBody>
      </p:sp>
    </p:spTree>
    <p:extLst>
      <p:ext uri="{BB962C8B-B14F-4D97-AF65-F5344CB8AC3E}">
        <p14:creationId xmlns:p14="http://schemas.microsoft.com/office/powerpoint/2010/main" val="3948256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533400"/>
            <a:ext cx="7762875" cy="1133475"/>
          </a:xfrm>
        </p:spPr>
        <p:txBody>
          <a:bodyPr/>
          <a:lstStyle/>
          <a:p>
            <a:r>
              <a:rPr lang="en-IN" sz="4000" dirty="0">
                <a:latin typeface="Calisto MT" panose="02040603050505030304" pitchFamily="18" charset="0"/>
              </a:rPr>
              <a:t>Applications</a:t>
            </a:r>
          </a:p>
        </p:txBody>
      </p:sp>
      <p:sp>
        <p:nvSpPr>
          <p:cNvPr id="3" name="Content Placeholder 2"/>
          <p:cNvSpPr>
            <a:spLocks noGrp="1"/>
          </p:cNvSpPr>
          <p:nvPr>
            <p:ph idx="4294967295"/>
          </p:nvPr>
        </p:nvSpPr>
        <p:spPr>
          <a:xfrm>
            <a:off x="457200" y="1798639"/>
            <a:ext cx="8220075" cy="4516437"/>
          </a:xfrm>
        </p:spPr>
        <p:txBody>
          <a:bodyPr>
            <a:noAutofit/>
          </a:bodyPr>
          <a:lstStyle/>
          <a:p>
            <a:r>
              <a:rPr lang="en-US" sz="2800" dirty="0">
                <a:latin typeface="Calisto MT" panose="02040603050505030304" pitchFamily="18" charset="0"/>
              </a:rPr>
              <a:t>Search and Retrieval</a:t>
            </a:r>
          </a:p>
          <a:p>
            <a:endParaRPr lang="en-US" sz="2800" dirty="0">
              <a:latin typeface="Calisto MT" panose="02040603050505030304" pitchFamily="18" charset="0"/>
            </a:endParaRPr>
          </a:p>
          <a:p>
            <a:r>
              <a:rPr lang="en-US" sz="2800" dirty="0">
                <a:latin typeface="Calisto MT" panose="02040603050505030304" pitchFamily="18" charset="0"/>
              </a:rPr>
              <a:t> Summarization</a:t>
            </a:r>
          </a:p>
          <a:p>
            <a:endParaRPr lang="en-US" sz="2800" dirty="0">
              <a:latin typeface="Calisto MT" panose="02040603050505030304" pitchFamily="18" charset="0"/>
            </a:endParaRPr>
          </a:p>
          <a:p>
            <a:r>
              <a:rPr lang="en-US" sz="2800" dirty="0">
                <a:latin typeface="Calisto MT" panose="02040603050505030304" pitchFamily="18" charset="0"/>
              </a:rPr>
              <a:t> Strategy Analysis</a:t>
            </a:r>
          </a:p>
          <a:p>
            <a:endParaRPr lang="en-US" sz="2800" dirty="0">
              <a:latin typeface="Calisto MT" panose="02040603050505030304" pitchFamily="18" charset="0"/>
            </a:endParaRPr>
          </a:p>
          <a:p>
            <a:endParaRPr lang="en-US" sz="2800" dirty="0">
              <a:latin typeface="Calisto MT" panose="02040603050505030304" pitchFamily="18" charset="0"/>
            </a:endParaRPr>
          </a:p>
          <a:p>
            <a:endParaRPr lang="en-US" sz="2800" dirty="0">
              <a:latin typeface="Calisto MT" panose="02040603050505030304" pitchFamily="18" charset="0"/>
            </a:endParaRPr>
          </a:p>
        </p:txBody>
      </p:sp>
      <p:sp>
        <p:nvSpPr>
          <p:cNvPr id="4" name="Slide Number Placeholder 3"/>
          <p:cNvSpPr>
            <a:spLocks noGrp="1"/>
          </p:cNvSpPr>
          <p:nvPr>
            <p:ph type="sldNum" sz="quarter" idx="4294967295"/>
          </p:nvPr>
        </p:nvSpPr>
        <p:spPr/>
        <p:txBody>
          <a:bodyPr/>
          <a:lstStyle/>
          <a:p>
            <a:fld id="{D57F1E4F-1CFF-5643-939E-217C01CDF565}" type="slidenum">
              <a:rPr lang="en-US" smtClean="0"/>
              <a:pPr/>
              <a:t>43</a:t>
            </a:fld>
            <a:endParaRPr lang="en-US" dirty="0"/>
          </a:p>
        </p:txBody>
      </p:sp>
    </p:spTree>
    <p:extLst>
      <p:ext uri="{BB962C8B-B14F-4D97-AF65-F5344CB8AC3E}">
        <p14:creationId xmlns:p14="http://schemas.microsoft.com/office/powerpoint/2010/main" val="41066319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0"/>
            <a:ext cx="7762875" cy="1133475"/>
          </a:xfrm>
        </p:spPr>
        <p:txBody>
          <a:bodyPr/>
          <a:lstStyle/>
          <a:p>
            <a:r>
              <a:rPr lang="en-US" dirty="0"/>
              <a:t>Publications</a:t>
            </a:r>
          </a:p>
        </p:txBody>
      </p:sp>
      <p:sp>
        <p:nvSpPr>
          <p:cNvPr id="4" name="Slide Number Placeholder 3"/>
          <p:cNvSpPr>
            <a:spLocks noGrp="1"/>
          </p:cNvSpPr>
          <p:nvPr>
            <p:ph type="sldNum" idx="12"/>
          </p:nvPr>
        </p:nvSpPr>
        <p:spPr/>
        <p:txBody>
          <a:bodyPr/>
          <a:lstStyle/>
          <a:p>
            <a:pPr>
              <a:defRPr/>
            </a:pPr>
            <a:fld id="{F18F2268-B079-480E-A0DC-E752F2384ABD}" type="slidenum">
              <a:rPr lang="en-US" smtClean="0"/>
              <a:pPr>
                <a:defRPr/>
              </a:pPr>
              <a:t>44</a:t>
            </a:fld>
            <a:endParaRPr lang="en-US"/>
          </a:p>
        </p:txBody>
      </p:sp>
      <p:sp>
        <p:nvSpPr>
          <p:cNvPr id="5" name="Rectangle 4"/>
          <p:cNvSpPr/>
          <p:nvPr/>
        </p:nvSpPr>
        <p:spPr>
          <a:xfrm>
            <a:off x="338138" y="1778856"/>
            <a:ext cx="8458200" cy="4031873"/>
          </a:xfrm>
          <a:prstGeom prst="rect">
            <a:avLst/>
          </a:prstGeom>
        </p:spPr>
        <p:txBody>
          <a:bodyPr wrap="square">
            <a:spAutoFit/>
          </a:bodyPr>
          <a:lstStyle/>
          <a:p>
            <a:pPr marL="342900" indent="-342900">
              <a:buFont typeface="+mj-lt"/>
              <a:buAutoNum type="arabicPeriod"/>
            </a:pPr>
            <a:r>
              <a:rPr lang="en-US" sz="1600" dirty="0">
                <a:latin typeface="Calisto MT" panose="02040603050505030304" pitchFamily="18" charset="0"/>
              </a:rPr>
              <a:t> Rahul </a:t>
            </a:r>
            <a:r>
              <a:rPr lang="en-US" sz="1600" dirty="0" err="1">
                <a:latin typeface="Calisto MT" panose="02040603050505030304" pitchFamily="18" charset="0"/>
              </a:rPr>
              <a:t>Anand</a:t>
            </a:r>
            <a:r>
              <a:rPr lang="en-US" sz="1600" dirty="0">
                <a:latin typeface="Calisto MT" panose="02040603050505030304" pitchFamily="18" charset="0"/>
              </a:rPr>
              <a:t> Sharma, </a:t>
            </a:r>
            <a:r>
              <a:rPr lang="en-US" sz="1600" dirty="0" err="1">
                <a:latin typeface="Calisto MT" panose="02040603050505030304" pitchFamily="18" charset="0"/>
              </a:rPr>
              <a:t>Pramod</a:t>
            </a:r>
            <a:r>
              <a:rPr lang="en-US" sz="1600" dirty="0">
                <a:latin typeface="Calisto MT" panose="02040603050505030304" pitchFamily="18" charset="0"/>
              </a:rPr>
              <a:t> </a:t>
            </a:r>
            <a:r>
              <a:rPr lang="en-US" sz="1600" dirty="0" err="1">
                <a:latin typeface="Calisto MT" panose="02040603050505030304" pitchFamily="18" charset="0"/>
              </a:rPr>
              <a:t>Sankar</a:t>
            </a:r>
            <a:r>
              <a:rPr lang="en-US" sz="1600" dirty="0">
                <a:latin typeface="Calisto MT" panose="02040603050505030304" pitchFamily="18" charset="0"/>
              </a:rPr>
              <a:t> K &amp; C.V. </a:t>
            </a:r>
            <a:r>
              <a:rPr lang="en-US" sz="1600" dirty="0" err="1">
                <a:latin typeface="Calisto MT" panose="02040603050505030304" pitchFamily="18" charset="0"/>
              </a:rPr>
              <a:t>Jawahar</a:t>
            </a:r>
            <a:r>
              <a:rPr lang="en-US" sz="1600" dirty="0">
                <a:latin typeface="Calisto MT" panose="02040603050505030304" pitchFamily="18" charset="0"/>
              </a:rPr>
              <a:t> : </a:t>
            </a:r>
            <a:r>
              <a:rPr lang="en-US" sz="1600" b="1" dirty="0">
                <a:latin typeface="Calisto MT" panose="02040603050505030304" pitchFamily="18" charset="0"/>
              </a:rPr>
              <a:t>Fine Grain Annotation of Cricket Videos</a:t>
            </a:r>
            <a:r>
              <a:rPr lang="en-US" sz="1600" dirty="0">
                <a:latin typeface="Calisto MT" panose="02040603050505030304" pitchFamily="18" charset="0"/>
              </a:rPr>
              <a:t>, Asian Conference on Pattern Recognition (ACPR), 03-06 Nov 2015, Kuala Lumpur, Malaysia</a:t>
            </a:r>
            <a:br>
              <a:rPr lang="en-US" sz="1600" dirty="0">
                <a:latin typeface="Calisto MT" panose="02040603050505030304" pitchFamily="18" charset="0"/>
              </a:rPr>
            </a:br>
            <a:endParaRPr lang="en-US" sz="1600" dirty="0">
              <a:latin typeface="Calisto MT" panose="02040603050505030304" pitchFamily="18" charset="0"/>
            </a:endParaRPr>
          </a:p>
          <a:p>
            <a:pPr marL="342900" indent="-342900">
              <a:buFont typeface="+mj-lt"/>
              <a:buAutoNum type="arabicPeriod"/>
            </a:pPr>
            <a:r>
              <a:rPr lang="en-US" sz="1600" dirty="0">
                <a:latin typeface="Calisto MT" panose="02040603050505030304" pitchFamily="18" charset="0"/>
              </a:rPr>
              <a:t>Rahul </a:t>
            </a:r>
            <a:r>
              <a:rPr lang="en-US" sz="1600" dirty="0" err="1">
                <a:latin typeface="Calisto MT" panose="02040603050505030304" pitchFamily="18" charset="0"/>
              </a:rPr>
              <a:t>Anand</a:t>
            </a:r>
            <a:r>
              <a:rPr lang="en-US" sz="1600" dirty="0">
                <a:latin typeface="Calisto MT" panose="02040603050505030304" pitchFamily="18" charset="0"/>
              </a:rPr>
              <a:t> Sharma, Vineet Gandhi, </a:t>
            </a:r>
            <a:r>
              <a:rPr lang="en-US" sz="1600" dirty="0" err="1">
                <a:latin typeface="Calisto MT" panose="02040603050505030304" pitchFamily="18" charset="0"/>
              </a:rPr>
              <a:t>Visesh</a:t>
            </a:r>
            <a:r>
              <a:rPr lang="en-US" sz="1600" dirty="0">
                <a:latin typeface="Calisto MT" panose="02040603050505030304" pitchFamily="18" charset="0"/>
              </a:rPr>
              <a:t> Chari &amp; C.V. </a:t>
            </a:r>
            <a:r>
              <a:rPr lang="en-US" sz="1600" dirty="0" err="1">
                <a:latin typeface="Calisto MT" panose="02040603050505030304" pitchFamily="18" charset="0"/>
              </a:rPr>
              <a:t>Jawahar</a:t>
            </a:r>
            <a:r>
              <a:rPr lang="en-US" sz="1600" dirty="0">
                <a:latin typeface="Calisto MT" panose="02040603050505030304" pitchFamily="18" charset="0"/>
              </a:rPr>
              <a:t> : </a:t>
            </a:r>
            <a:r>
              <a:rPr lang="en-US" sz="1600" b="1" dirty="0">
                <a:latin typeface="Calisto MT" panose="02040603050505030304" pitchFamily="18" charset="0"/>
              </a:rPr>
              <a:t>Automatic analysis of broadcast football videos using contextual priors</a:t>
            </a:r>
            <a:r>
              <a:rPr lang="en-US" sz="1600" dirty="0">
                <a:latin typeface="Calisto MT" panose="02040603050505030304" pitchFamily="18" charset="0"/>
              </a:rPr>
              <a:t>, Springer Journal on Signal, Image and Video Processing(SIVP), Volume 10, Issue 5, July 2016.</a:t>
            </a:r>
          </a:p>
          <a:p>
            <a:pPr marL="342900" indent="-342900">
              <a:buFont typeface="+mj-lt"/>
              <a:buAutoNum type="arabicPeriod"/>
            </a:pPr>
            <a:endParaRPr lang="en-US" sz="1600" dirty="0">
              <a:latin typeface="Calisto MT" panose="02040603050505030304" pitchFamily="18" charset="0"/>
            </a:endParaRPr>
          </a:p>
          <a:p>
            <a:pPr marL="342900" indent="-342900">
              <a:buFont typeface="+mj-lt"/>
              <a:buAutoNum type="arabicPeriod"/>
            </a:pPr>
            <a:r>
              <a:rPr lang="en-US" sz="1600" dirty="0" err="1">
                <a:latin typeface="Calisto MT" panose="02040603050505030304" pitchFamily="18" charset="0"/>
              </a:rPr>
              <a:t>Himangi</a:t>
            </a:r>
            <a:r>
              <a:rPr lang="en-US" sz="1600" dirty="0">
                <a:latin typeface="Calisto MT" panose="02040603050505030304" pitchFamily="18" charset="0"/>
              </a:rPr>
              <a:t> </a:t>
            </a:r>
            <a:r>
              <a:rPr lang="en-US" sz="1600" dirty="0" err="1">
                <a:latin typeface="Calisto MT" panose="02040603050505030304" pitchFamily="18" charset="0"/>
              </a:rPr>
              <a:t>Saraogi</a:t>
            </a:r>
            <a:r>
              <a:rPr lang="en-US" sz="1600" dirty="0">
                <a:latin typeface="Calisto MT" panose="02040603050505030304" pitchFamily="18" charset="0"/>
              </a:rPr>
              <a:t>, Rahul </a:t>
            </a:r>
            <a:r>
              <a:rPr lang="en-US" sz="1600" dirty="0" err="1">
                <a:latin typeface="Calisto MT" panose="02040603050505030304" pitchFamily="18" charset="0"/>
              </a:rPr>
              <a:t>Anand</a:t>
            </a:r>
            <a:r>
              <a:rPr lang="en-US" sz="1600" dirty="0">
                <a:latin typeface="Calisto MT" panose="02040603050505030304" pitchFamily="18" charset="0"/>
              </a:rPr>
              <a:t> Sharma &amp; Vijay Kumar: </a:t>
            </a:r>
            <a:r>
              <a:rPr lang="en-US" sz="1600" b="1" dirty="0">
                <a:latin typeface="Calisto MT" panose="02040603050505030304" pitchFamily="18" charset="0"/>
              </a:rPr>
              <a:t>Event Recognition in Broadcast Soccer Videos </a:t>
            </a:r>
            <a:r>
              <a:rPr lang="en-US" sz="1600" dirty="0">
                <a:latin typeface="Calisto MT" panose="02040603050505030304" pitchFamily="18" charset="0"/>
              </a:rPr>
              <a:t>,Indian Conference on Computer Vision, Graphics and Image Processing (ICVGIP), 18-22 Dec 2016, Guwahati, India</a:t>
            </a:r>
            <a:br>
              <a:rPr lang="en-US" sz="1600" dirty="0">
                <a:latin typeface="Calisto MT" panose="02040603050505030304" pitchFamily="18" charset="0"/>
              </a:rPr>
            </a:br>
            <a:endParaRPr lang="en-US" sz="1600" dirty="0">
              <a:latin typeface="Calisto MT" panose="02040603050505030304" pitchFamily="18" charset="0"/>
            </a:endParaRPr>
          </a:p>
          <a:p>
            <a:pPr marL="342900" indent="-342900">
              <a:buFont typeface="+mj-lt"/>
              <a:buAutoNum type="arabicPeriod"/>
            </a:pPr>
            <a:r>
              <a:rPr lang="en-US" sz="1600" dirty="0">
                <a:latin typeface="Calisto MT" panose="02040603050505030304" pitchFamily="18" charset="0"/>
              </a:rPr>
              <a:t>Rahul </a:t>
            </a:r>
            <a:r>
              <a:rPr lang="en-US" sz="1600" dirty="0" err="1">
                <a:latin typeface="Calisto MT" panose="02040603050505030304" pitchFamily="18" charset="0"/>
              </a:rPr>
              <a:t>Anand</a:t>
            </a:r>
            <a:r>
              <a:rPr lang="en-US" sz="1600" dirty="0">
                <a:latin typeface="Calisto MT" panose="02040603050505030304" pitchFamily="18" charset="0"/>
              </a:rPr>
              <a:t> Sharma, </a:t>
            </a:r>
            <a:r>
              <a:rPr lang="en-US" sz="1600" dirty="0" err="1">
                <a:latin typeface="Calisto MT" panose="02040603050505030304" pitchFamily="18" charset="0"/>
              </a:rPr>
              <a:t>Bharath</a:t>
            </a:r>
            <a:r>
              <a:rPr lang="en-US" sz="1600" dirty="0">
                <a:latin typeface="Calisto MT" panose="02040603050505030304" pitchFamily="18" charset="0"/>
              </a:rPr>
              <a:t> </a:t>
            </a:r>
            <a:r>
              <a:rPr lang="en-US" sz="1600">
                <a:latin typeface="Calisto MT" panose="02040603050505030304" pitchFamily="18" charset="0"/>
              </a:rPr>
              <a:t>Bhat, Vineet </a:t>
            </a:r>
            <a:r>
              <a:rPr lang="en-US" sz="1600" dirty="0">
                <a:latin typeface="Calisto MT" panose="02040603050505030304" pitchFamily="18" charset="0"/>
              </a:rPr>
              <a:t>Gandhi &amp; C.V. </a:t>
            </a:r>
            <a:r>
              <a:rPr lang="en-US" sz="1600" dirty="0" err="1">
                <a:latin typeface="Calisto MT" panose="02040603050505030304" pitchFamily="18" charset="0"/>
              </a:rPr>
              <a:t>Jawahar</a:t>
            </a:r>
            <a:r>
              <a:rPr lang="en-US" sz="1600" dirty="0">
                <a:latin typeface="Calisto MT" panose="02040603050505030304" pitchFamily="18" charset="0"/>
              </a:rPr>
              <a:t> : </a:t>
            </a:r>
            <a:r>
              <a:rPr lang="en-US" sz="1600" b="1" dirty="0">
                <a:latin typeface="Calisto MT" panose="02040603050505030304" pitchFamily="18" charset="0"/>
              </a:rPr>
              <a:t>Automated Top View Registration of Broadcast Football Videos</a:t>
            </a:r>
            <a:r>
              <a:rPr lang="en-US" sz="1600" dirty="0">
                <a:latin typeface="Calisto MT" panose="02040603050505030304" pitchFamily="18" charset="0"/>
              </a:rPr>
              <a:t>, Conference on Computer Vision and Pattern Recognition (CVPR), 2017 (Under Review)</a:t>
            </a:r>
            <a:br>
              <a:rPr lang="en-US" sz="1600" dirty="0">
                <a:latin typeface="Calisto MT" panose="02040603050505030304" pitchFamily="18" charset="0"/>
              </a:rPr>
            </a:br>
            <a:endParaRPr lang="en-US" sz="1600" dirty="0">
              <a:latin typeface="Calisto MT" panose="02040603050505030304" pitchFamily="18" charset="0"/>
            </a:endParaRPr>
          </a:p>
        </p:txBody>
      </p:sp>
    </p:spTree>
    <p:extLst>
      <p:ext uri="{BB962C8B-B14F-4D97-AF65-F5344CB8AC3E}">
        <p14:creationId xmlns:p14="http://schemas.microsoft.com/office/powerpoint/2010/main" val="22194266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2819400"/>
            <a:ext cx="8220075" cy="4516437"/>
          </a:xfrm>
        </p:spPr>
        <p:txBody>
          <a:bodyPr>
            <a:normAutofit/>
          </a:bodyPr>
          <a:lstStyle/>
          <a:p>
            <a:pPr marL="0" indent="0" algn="ctr">
              <a:buNone/>
            </a:pPr>
            <a:r>
              <a:rPr lang="en-IN" sz="7200" dirty="0">
                <a:latin typeface="Calisto MT" panose="02040603050505030304" pitchFamily="18" charset="0"/>
              </a:rPr>
              <a:t>Questions ?</a:t>
            </a:r>
          </a:p>
        </p:txBody>
      </p:sp>
      <p:sp>
        <p:nvSpPr>
          <p:cNvPr id="4" name="Slide Number Placeholder 3"/>
          <p:cNvSpPr>
            <a:spLocks noGrp="1"/>
          </p:cNvSpPr>
          <p:nvPr>
            <p:ph type="sldNum" sz="quarter" idx="4294967295"/>
          </p:nvPr>
        </p:nvSpPr>
        <p:spPr/>
        <p:txBody>
          <a:bodyPr/>
          <a:lstStyle/>
          <a:p>
            <a:fld id="{D57F1E4F-1CFF-5643-939E-217C01CDF565}" type="slidenum">
              <a:rPr lang="en-US" smtClean="0"/>
              <a:pPr/>
              <a:t>45</a:t>
            </a:fld>
            <a:endParaRPr lang="en-US" dirty="0"/>
          </a:p>
        </p:txBody>
      </p:sp>
    </p:spTree>
    <p:extLst>
      <p:ext uri="{BB962C8B-B14F-4D97-AF65-F5344CB8AC3E}">
        <p14:creationId xmlns:p14="http://schemas.microsoft.com/office/powerpoint/2010/main" val="15656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35"/>
          <p:cNvSpPr/>
          <p:nvPr/>
        </p:nvSpPr>
        <p:spPr bwMode="auto">
          <a:xfrm>
            <a:off x="238126" y="4946960"/>
            <a:ext cx="8448674" cy="1834840"/>
          </a:xfrm>
          <a:prstGeom prst="roundRect">
            <a:avLst/>
          </a:prstGeom>
          <a:solidFill>
            <a:srgbClr val="6699FF"/>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400" b="0" i="0" u="none" strike="noStrike" cap="none" normalizeH="0" baseline="0" dirty="0">
              <a:ln>
                <a:noFill/>
              </a:ln>
              <a:solidFill>
                <a:schemeClr val="bg1"/>
              </a:solidFill>
              <a:effectLst/>
              <a:latin typeface="Calisto MT" panose="02040603050505030304" pitchFamily="18" charset="0"/>
            </a:endParaRPr>
          </a:p>
        </p:txBody>
      </p:sp>
      <p:sp>
        <p:nvSpPr>
          <p:cNvPr id="2" name="Slide Number Placeholder 1"/>
          <p:cNvSpPr>
            <a:spLocks noGrp="1"/>
          </p:cNvSpPr>
          <p:nvPr>
            <p:ph type="sldNum" idx="12"/>
          </p:nvPr>
        </p:nvSpPr>
        <p:spPr/>
        <p:txBody>
          <a:bodyPr/>
          <a:lstStyle/>
          <a:p>
            <a:pPr>
              <a:defRPr/>
            </a:pPr>
            <a:fld id="{BA8BD4D5-D57B-47C5-8CA1-371B7114EB29}" type="slidenum">
              <a:rPr lang="en-US" sz="900" smtClean="0">
                <a:latin typeface="Calisto MT" panose="02040603050505030304" pitchFamily="18" charset="0"/>
              </a:rPr>
              <a:pPr>
                <a:defRPr/>
              </a:pPr>
              <a:t>5</a:t>
            </a:fld>
            <a:endParaRPr lang="en-US" sz="900">
              <a:latin typeface="Calisto MT" panose="02040603050505030304" pitchFamily="18" charset="0"/>
            </a:endParaRPr>
          </a:p>
        </p:txBody>
      </p:sp>
      <p:sp>
        <p:nvSpPr>
          <p:cNvPr id="5" name="Rounded Rectangle 4"/>
          <p:cNvSpPr/>
          <p:nvPr/>
        </p:nvSpPr>
        <p:spPr bwMode="auto">
          <a:xfrm>
            <a:off x="447675" y="1209836"/>
            <a:ext cx="8305800" cy="1066800"/>
          </a:xfrm>
          <a:prstGeom prst="round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050" b="0" i="0" u="none" strike="noStrike" cap="none" normalizeH="0" baseline="0" dirty="0">
              <a:ln>
                <a:noFill/>
              </a:ln>
              <a:solidFill>
                <a:schemeClr val="bg1"/>
              </a:solidFill>
              <a:effectLst/>
              <a:latin typeface="Calisto MT" panose="02040603050505030304" pitchFamily="18" charset="0"/>
            </a:endParaRPr>
          </a:p>
        </p:txBody>
      </p:sp>
      <p:grpSp>
        <p:nvGrpSpPr>
          <p:cNvPr id="14" name="Group 13"/>
          <p:cNvGrpSpPr/>
          <p:nvPr/>
        </p:nvGrpSpPr>
        <p:grpSpPr>
          <a:xfrm>
            <a:off x="2143125" y="1416351"/>
            <a:ext cx="1524000" cy="707886"/>
            <a:chOff x="990600" y="2552699"/>
            <a:chExt cx="1524000" cy="707886"/>
          </a:xfrm>
        </p:grpSpPr>
        <p:sp>
          <p:nvSpPr>
            <p:cNvPr id="6" name="Rectangle 5"/>
            <p:cNvSpPr/>
            <p:nvPr/>
          </p:nvSpPr>
          <p:spPr bwMode="auto">
            <a:xfrm>
              <a:off x="990600" y="2552699"/>
              <a:ext cx="1524000" cy="704851"/>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050" b="0" i="0" u="none" strike="noStrike" cap="none" normalizeH="0" baseline="0">
                <a:ln>
                  <a:noFill/>
                </a:ln>
                <a:solidFill>
                  <a:schemeClr val="bg1"/>
                </a:solidFill>
                <a:effectLst/>
                <a:latin typeface="Calisto MT" panose="02040603050505030304" pitchFamily="18" charset="0"/>
              </a:endParaRPr>
            </a:p>
          </p:txBody>
        </p:sp>
        <p:sp>
          <p:nvSpPr>
            <p:cNvPr id="13" name="TextBox 12"/>
            <p:cNvSpPr txBox="1"/>
            <p:nvPr/>
          </p:nvSpPr>
          <p:spPr>
            <a:xfrm>
              <a:off x="990600" y="2552699"/>
              <a:ext cx="1504950" cy="70788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000" dirty="0">
                  <a:latin typeface="Calisto MT" panose="02040603050505030304" pitchFamily="18" charset="0"/>
                </a:rPr>
                <a:t>Visual Features</a:t>
              </a:r>
            </a:p>
            <a:p>
              <a:pPr marL="171450" indent="-171450">
                <a:buFont typeface="Wingdings" panose="05000000000000000000" pitchFamily="2" charset="2"/>
                <a:buChar char="q"/>
              </a:pPr>
              <a:r>
                <a:rPr lang="en-US" sz="1000" dirty="0">
                  <a:latin typeface="Calisto MT" panose="02040603050505030304" pitchFamily="18" charset="0"/>
                </a:rPr>
                <a:t>Color</a:t>
              </a:r>
            </a:p>
            <a:p>
              <a:pPr marL="171450" indent="-171450">
                <a:buFont typeface="Wingdings" panose="05000000000000000000" pitchFamily="2" charset="2"/>
                <a:buChar char="q"/>
              </a:pPr>
              <a:r>
                <a:rPr lang="en-US" sz="1000" dirty="0">
                  <a:latin typeface="Calisto MT" panose="02040603050505030304" pitchFamily="18" charset="0"/>
                </a:rPr>
                <a:t>Shape</a:t>
              </a:r>
            </a:p>
            <a:p>
              <a:pPr marL="171450" indent="-171450">
                <a:buFont typeface="Wingdings" panose="05000000000000000000" pitchFamily="2" charset="2"/>
                <a:buChar char="q"/>
              </a:pPr>
              <a:r>
                <a:rPr lang="en-US" sz="1000" dirty="0">
                  <a:latin typeface="Calisto MT" panose="02040603050505030304" pitchFamily="18" charset="0"/>
                </a:rPr>
                <a:t>….</a:t>
              </a:r>
            </a:p>
          </p:txBody>
        </p:sp>
      </p:grpSp>
      <p:grpSp>
        <p:nvGrpSpPr>
          <p:cNvPr id="15" name="Group 14"/>
          <p:cNvGrpSpPr/>
          <p:nvPr/>
        </p:nvGrpSpPr>
        <p:grpSpPr>
          <a:xfrm>
            <a:off x="4486275" y="1395783"/>
            <a:ext cx="1524000" cy="707886"/>
            <a:chOff x="990600" y="2552699"/>
            <a:chExt cx="1524000" cy="707886"/>
          </a:xfrm>
        </p:grpSpPr>
        <p:sp>
          <p:nvSpPr>
            <p:cNvPr id="16" name="Rectangle 15"/>
            <p:cNvSpPr/>
            <p:nvPr/>
          </p:nvSpPr>
          <p:spPr bwMode="auto">
            <a:xfrm>
              <a:off x="990600" y="2552699"/>
              <a:ext cx="1524000" cy="704851"/>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050" b="0" i="0" u="none" strike="noStrike" cap="none" normalizeH="0" baseline="0">
                <a:ln>
                  <a:noFill/>
                </a:ln>
                <a:solidFill>
                  <a:schemeClr val="bg1"/>
                </a:solidFill>
                <a:effectLst/>
                <a:latin typeface="Calisto MT" panose="02040603050505030304" pitchFamily="18" charset="0"/>
              </a:endParaRPr>
            </a:p>
          </p:txBody>
        </p:sp>
        <p:sp>
          <p:nvSpPr>
            <p:cNvPr id="17" name="TextBox 16"/>
            <p:cNvSpPr txBox="1"/>
            <p:nvPr/>
          </p:nvSpPr>
          <p:spPr>
            <a:xfrm>
              <a:off x="990600" y="2552699"/>
              <a:ext cx="1504950" cy="70788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1000" dirty="0">
                  <a:latin typeface="Calisto MT" panose="02040603050505030304" pitchFamily="18" charset="0"/>
                </a:rPr>
                <a:t>Audio Features</a:t>
              </a:r>
            </a:p>
            <a:p>
              <a:pPr marL="171450" indent="-171450">
                <a:buFont typeface="Wingdings" panose="05000000000000000000" pitchFamily="2" charset="2"/>
                <a:buChar char="q"/>
              </a:pPr>
              <a:r>
                <a:rPr lang="en-US" sz="1000" dirty="0">
                  <a:latin typeface="Calisto MT" panose="02040603050505030304" pitchFamily="18" charset="0"/>
                </a:rPr>
                <a:t>MFCC</a:t>
              </a:r>
            </a:p>
            <a:p>
              <a:pPr marL="171450" indent="-171450">
                <a:buFont typeface="Wingdings" panose="05000000000000000000" pitchFamily="2" charset="2"/>
                <a:buChar char="q"/>
              </a:pPr>
              <a:r>
                <a:rPr lang="en-US" sz="1000" dirty="0">
                  <a:latin typeface="Calisto MT" panose="02040603050505030304" pitchFamily="18" charset="0"/>
                </a:rPr>
                <a:t>LPC</a:t>
              </a:r>
            </a:p>
            <a:p>
              <a:pPr marL="171450" indent="-171450">
                <a:buFont typeface="Wingdings" panose="05000000000000000000" pitchFamily="2" charset="2"/>
                <a:buChar char="q"/>
              </a:pPr>
              <a:r>
                <a:rPr lang="en-US" sz="1000" dirty="0">
                  <a:latin typeface="Calisto MT" panose="02040603050505030304" pitchFamily="18" charset="0"/>
                </a:rPr>
                <a:t>….</a:t>
              </a:r>
            </a:p>
          </p:txBody>
        </p:sp>
      </p:grpSp>
      <p:grpSp>
        <p:nvGrpSpPr>
          <p:cNvPr id="18" name="Group 17"/>
          <p:cNvGrpSpPr/>
          <p:nvPr/>
        </p:nvGrpSpPr>
        <p:grpSpPr>
          <a:xfrm>
            <a:off x="6829425" y="1397301"/>
            <a:ext cx="1524000" cy="707886"/>
            <a:chOff x="990600" y="2552699"/>
            <a:chExt cx="1524000" cy="707886"/>
          </a:xfrm>
        </p:grpSpPr>
        <p:sp>
          <p:nvSpPr>
            <p:cNvPr id="19" name="Rectangle 18"/>
            <p:cNvSpPr/>
            <p:nvPr/>
          </p:nvSpPr>
          <p:spPr bwMode="auto">
            <a:xfrm>
              <a:off x="990600" y="2552699"/>
              <a:ext cx="1524000" cy="704851"/>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050" b="0" i="0" u="none" strike="noStrike" cap="none" normalizeH="0" baseline="0">
                <a:ln>
                  <a:noFill/>
                </a:ln>
                <a:solidFill>
                  <a:schemeClr val="bg1"/>
                </a:solidFill>
                <a:effectLst/>
                <a:latin typeface="Calisto MT" panose="02040603050505030304" pitchFamily="18" charset="0"/>
              </a:endParaRPr>
            </a:p>
          </p:txBody>
        </p:sp>
        <p:sp>
          <p:nvSpPr>
            <p:cNvPr id="20" name="TextBox 19"/>
            <p:cNvSpPr txBox="1"/>
            <p:nvPr/>
          </p:nvSpPr>
          <p:spPr>
            <a:xfrm>
              <a:off x="990600" y="2552699"/>
              <a:ext cx="1504950" cy="70788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1000" dirty="0">
                  <a:latin typeface="Calisto MT" panose="02040603050505030304" pitchFamily="18" charset="0"/>
                </a:rPr>
                <a:t>Text Features</a:t>
              </a:r>
            </a:p>
            <a:p>
              <a:pPr marL="171450" indent="-171450">
                <a:buFont typeface="Wingdings" panose="05000000000000000000" pitchFamily="2" charset="2"/>
                <a:buChar char="q"/>
              </a:pPr>
              <a:r>
                <a:rPr lang="en-US" sz="1000" dirty="0">
                  <a:latin typeface="Calisto MT" panose="02040603050505030304" pitchFamily="18" charset="0"/>
                </a:rPr>
                <a:t>OCR</a:t>
              </a:r>
            </a:p>
            <a:p>
              <a:pPr marL="171450" indent="-171450">
                <a:buFont typeface="Wingdings" panose="05000000000000000000" pitchFamily="2" charset="2"/>
                <a:buChar char="q"/>
              </a:pPr>
              <a:r>
                <a:rPr lang="en-US" sz="1000" dirty="0">
                  <a:latin typeface="Calisto MT" panose="02040603050505030304" pitchFamily="18" charset="0"/>
                </a:rPr>
                <a:t>ASR</a:t>
              </a:r>
            </a:p>
            <a:p>
              <a:pPr marL="171450" indent="-171450">
                <a:buFont typeface="Wingdings" panose="05000000000000000000" pitchFamily="2" charset="2"/>
                <a:buChar char="q"/>
              </a:pPr>
              <a:r>
                <a:rPr lang="en-US" sz="1000" dirty="0">
                  <a:latin typeface="Calisto MT" panose="02040603050505030304" pitchFamily="18" charset="0"/>
                </a:rPr>
                <a:t>….</a:t>
              </a:r>
            </a:p>
          </p:txBody>
        </p:sp>
      </p:grpSp>
      <p:sp>
        <p:nvSpPr>
          <p:cNvPr id="21" name="TextBox 20"/>
          <p:cNvSpPr txBox="1"/>
          <p:nvPr/>
        </p:nvSpPr>
        <p:spPr>
          <a:xfrm>
            <a:off x="523875" y="1231477"/>
            <a:ext cx="1219200" cy="523220"/>
          </a:xfrm>
          <a:prstGeom prst="rect">
            <a:avLst/>
          </a:prstGeom>
          <a:noFill/>
        </p:spPr>
        <p:txBody>
          <a:bodyPr wrap="square" rtlCol="0">
            <a:spAutoFit/>
          </a:bodyPr>
          <a:lstStyle/>
          <a:p>
            <a:r>
              <a:rPr lang="en-US" sz="1400" dirty="0">
                <a:latin typeface="Calisto MT" panose="02040603050505030304" pitchFamily="18" charset="0"/>
              </a:rPr>
              <a:t>Low-level features</a:t>
            </a:r>
          </a:p>
        </p:txBody>
      </p:sp>
      <p:sp>
        <p:nvSpPr>
          <p:cNvPr id="22" name="Rounded Rectangle 21"/>
          <p:cNvSpPr/>
          <p:nvPr/>
        </p:nvSpPr>
        <p:spPr bwMode="auto">
          <a:xfrm>
            <a:off x="371476" y="2723600"/>
            <a:ext cx="8305800" cy="1066800"/>
          </a:xfrm>
          <a:prstGeom prst="round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050" b="0" i="0" u="none" strike="noStrike" cap="none" normalizeH="0" baseline="0" dirty="0">
              <a:ln>
                <a:noFill/>
              </a:ln>
              <a:solidFill>
                <a:schemeClr val="bg1"/>
              </a:solidFill>
              <a:effectLst/>
              <a:latin typeface="Calisto MT" panose="02040603050505030304" pitchFamily="18" charset="0"/>
            </a:endParaRPr>
          </a:p>
        </p:txBody>
      </p:sp>
      <p:sp>
        <p:nvSpPr>
          <p:cNvPr id="25" name="TextBox 24"/>
          <p:cNvSpPr txBox="1"/>
          <p:nvPr/>
        </p:nvSpPr>
        <p:spPr>
          <a:xfrm>
            <a:off x="1621334" y="2885213"/>
            <a:ext cx="1796533" cy="684283"/>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1000" dirty="0">
                <a:latin typeface="Calisto MT" panose="02040603050505030304" pitchFamily="18" charset="0"/>
              </a:rPr>
              <a:t>Visual Models</a:t>
            </a:r>
          </a:p>
          <a:p>
            <a:pPr marL="171450" indent="-171450">
              <a:buFont typeface="Wingdings" panose="05000000000000000000" pitchFamily="2" charset="2"/>
              <a:buChar char="q"/>
            </a:pPr>
            <a:r>
              <a:rPr lang="en-US" sz="1000" dirty="0">
                <a:latin typeface="Calisto MT" panose="02040603050505030304" pitchFamily="18" charset="0"/>
              </a:rPr>
              <a:t>Semantic Shot Class</a:t>
            </a:r>
          </a:p>
          <a:p>
            <a:pPr marL="171450" indent="-171450">
              <a:buFont typeface="Wingdings" panose="05000000000000000000" pitchFamily="2" charset="2"/>
              <a:buChar char="q"/>
            </a:pPr>
            <a:r>
              <a:rPr lang="en-US" sz="1000" dirty="0">
                <a:latin typeface="Calisto MT" panose="02040603050505030304" pitchFamily="18" charset="0"/>
              </a:rPr>
              <a:t>Motion</a:t>
            </a:r>
          </a:p>
          <a:p>
            <a:pPr marL="171450" indent="-171450">
              <a:buFont typeface="Wingdings" panose="05000000000000000000" pitchFamily="2" charset="2"/>
              <a:buChar char="q"/>
            </a:pPr>
            <a:r>
              <a:rPr lang="en-US" sz="1000" dirty="0">
                <a:latin typeface="Calisto MT" panose="02040603050505030304" pitchFamily="18" charset="0"/>
              </a:rPr>
              <a:t>Ball and Player trajectories</a:t>
            </a:r>
          </a:p>
        </p:txBody>
      </p:sp>
      <p:sp>
        <p:nvSpPr>
          <p:cNvPr id="28" name="TextBox 27"/>
          <p:cNvSpPr txBox="1"/>
          <p:nvPr/>
        </p:nvSpPr>
        <p:spPr>
          <a:xfrm>
            <a:off x="4524376" y="2994022"/>
            <a:ext cx="1740097" cy="55399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000" dirty="0">
                <a:latin typeface="Calisto MT" panose="02040603050505030304" pitchFamily="18" charset="0"/>
              </a:rPr>
              <a:t>Audio Models</a:t>
            </a:r>
          </a:p>
          <a:p>
            <a:pPr marL="171450" indent="-171450">
              <a:buFont typeface="Wingdings" panose="05000000000000000000" pitchFamily="2" charset="2"/>
              <a:buChar char="q"/>
            </a:pPr>
            <a:r>
              <a:rPr lang="en-US" sz="1000" dirty="0">
                <a:latin typeface="Calisto MT" panose="02040603050505030304" pitchFamily="18" charset="0"/>
              </a:rPr>
              <a:t>Audio Keywords model</a:t>
            </a:r>
          </a:p>
        </p:txBody>
      </p:sp>
      <p:sp>
        <p:nvSpPr>
          <p:cNvPr id="31" name="TextBox 30"/>
          <p:cNvSpPr txBox="1"/>
          <p:nvPr/>
        </p:nvSpPr>
        <p:spPr>
          <a:xfrm>
            <a:off x="6629400" y="2975226"/>
            <a:ext cx="1758909" cy="55399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1000" dirty="0">
                <a:latin typeface="Calisto MT" panose="02040603050505030304" pitchFamily="18" charset="0"/>
              </a:rPr>
              <a:t>Text  Models</a:t>
            </a:r>
          </a:p>
          <a:p>
            <a:pPr marL="171450" indent="-171450">
              <a:buFont typeface="Wingdings" panose="05000000000000000000" pitchFamily="2" charset="2"/>
              <a:buChar char="q"/>
            </a:pPr>
            <a:r>
              <a:rPr lang="en-US" sz="1000" dirty="0">
                <a:latin typeface="Calisto MT" panose="02040603050505030304" pitchFamily="18" charset="0"/>
              </a:rPr>
              <a:t>Text keywords model</a:t>
            </a:r>
          </a:p>
        </p:txBody>
      </p:sp>
      <p:sp>
        <p:nvSpPr>
          <p:cNvPr id="32" name="TextBox 31"/>
          <p:cNvSpPr txBox="1"/>
          <p:nvPr/>
        </p:nvSpPr>
        <p:spPr>
          <a:xfrm>
            <a:off x="447676" y="2745241"/>
            <a:ext cx="1219200" cy="523220"/>
          </a:xfrm>
          <a:prstGeom prst="rect">
            <a:avLst/>
          </a:prstGeom>
          <a:noFill/>
        </p:spPr>
        <p:txBody>
          <a:bodyPr wrap="square" rtlCol="0">
            <a:spAutoFit/>
          </a:bodyPr>
          <a:lstStyle/>
          <a:p>
            <a:r>
              <a:rPr lang="en-US" sz="1400" dirty="0">
                <a:latin typeface="Calisto MT" panose="02040603050505030304" pitchFamily="18" charset="0"/>
              </a:rPr>
              <a:t>Mid-level model</a:t>
            </a:r>
          </a:p>
        </p:txBody>
      </p:sp>
      <p:sp>
        <p:nvSpPr>
          <p:cNvPr id="33" name="Rounded Rectangle 32"/>
          <p:cNvSpPr/>
          <p:nvPr/>
        </p:nvSpPr>
        <p:spPr bwMode="auto">
          <a:xfrm>
            <a:off x="2181225" y="4144467"/>
            <a:ext cx="3486149" cy="671301"/>
          </a:xfrm>
          <a:prstGeom prst="round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r>
              <a:rPr kumimoji="0" lang="en-US" sz="1400" b="0" i="0" u="none" strike="noStrike" cap="none" normalizeH="0" baseline="0" dirty="0">
                <a:ln>
                  <a:noFill/>
                </a:ln>
                <a:solidFill>
                  <a:schemeClr val="tx1"/>
                </a:solidFill>
                <a:effectLst/>
                <a:latin typeface="Calisto MT" panose="02040603050505030304" pitchFamily="18" charset="0"/>
              </a:rPr>
              <a:t>Model selection and Multi-modal fusion</a:t>
            </a:r>
          </a:p>
        </p:txBody>
      </p:sp>
      <p:sp>
        <p:nvSpPr>
          <p:cNvPr id="34" name="Rounded Rectangle 33"/>
          <p:cNvSpPr/>
          <p:nvPr/>
        </p:nvSpPr>
        <p:spPr bwMode="auto">
          <a:xfrm>
            <a:off x="6400800" y="4114204"/>
            <a:ext cx="2438400" cy="647696"/>
          </a:xfrm>
          <a:prstGeom prst="round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r>
              <a:rPr kumimoji="0" lang="en-US" sz="1400" b="0" i="0" u="none" strike="noStrike" cap="none" normalizeH="0" baseline="0" dirty="0">
                <a:ln>
                  <a:noFill/>
                </a:ln>
                <a:solidFill>
                  <a:schemeClr val="tx1"/>
                </a:solidFill>
                <a:effectLst/>
                <a:latin typeface="Calisto MT" panose="02040603050505030304" pitchFamily="18" charset="0"/>
              </a:rPr>
              <a:t>Domain Knowledge and Machine learning</a:t>
            </a:r>
          </a:p>
        </p:txBody>
      </p:sp>
      <p:sp>
        <p:nvSpPr>
          <p:cNvPr id="39" name="Rectangle 38"/>
          <p:cNvSpPr/>
          <p:nvPr/>
        </p:nvSpPr>
        <p:spPr bwMode="auto">
          <a:xfrm>
            <a:off x="3308150" y="5134888"/>
            <a:ext cx="1762125" cy="32385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050" b="0" i="0" u="none" strike="noStrike" cap="none" normalizeH="0" baseline="0">
              <a:ln>
                <a:noFill/>
              </a:ln>
              <a:solidFill>
                <a:schemeClr val="bg1"/>
              </a:solidFill>
              <a:effectLst/>
              <a:latin typeface="Calisto MT" panose="02040603050505030304" pitchFamily="18" charset="0"/>
            </a:endParaRPr>
          </a:p>
        </p:txBody>
      </p:sp>
      <p:sp>
        <p:nvSpPr>
          <p:cNvPr id="40" name="TextBox 39"/>
          <p:cNvSpPr txBox="1"/>
          <p:nvPr/>
        </p:nvSpPr>
        <p:spPr>
          <a:xfrm>
            <a:off x="3381192" y="5130692"/>
            <a:ext cx="1740098" cy="307777"/>
          </a:xfrm>
          <a:prstGeom prst="rect">
            <a:avLst/>
          </a:prstGeom>
          <a:noFill/>
        </p:spPr>
        <p:txBody>
          <a:bodyPr wrap="square" rtlCol="0">
            <a:spAutoFit/>
          </a:bodyPr>
          <a:lstStyle/>
          <a:p>
            <a:r>
              <a:rPr lang="en-US" sz="1400" dirty="0">
                <a:latin typeface="Calisto MT" panose="02040603050505030304" pitchFamily="18" charset="0"/>
              </a:rPr>
              <a:t>Semantic Concepts</a:t>
            </a:r>
          </a:p>
        </p:txBody>
      </p:sp>
      <p:sp>
        <p:nvSpPr>
          <p:cNvPr id="41" name="Rectangle 40"/>
          <p:cNvSpPr/>
          <p:nvPr/>
        </p:nvSpPr>
        <p:spPr bwMode="auto">
          <a:xfrm>
            <a:off x="466725" y="6217620"/>
            <a:ext cx="1762125" cy="32385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050" b="0" i="0" u="none" strike="noStrike" cap="none" normalizeH="0" baseline="0">
              <a:ln>
                <a:noFill/>
              </a:ln>
              <a:solidFill>
                <a:schemeClr val="bg1"/>
              </a:solidFill>
              <a:effectLst/>
              <a:latin typeface="Calisto MT" panose="02040603050505030304" pitchFamily="18" charset="0"/>
            </a:endParaRPr>
          </a:p>
        </p:txBody>
      </p:sp>
      <p:sp>
        <p:nvSpPr>
          <p:cNvPr id="42" name="TextBox 41"/>
          <p:cNvSpPr txBox="1"/>
          <p:nvPr/>
        </p:nvSpPr>
        <p:spPr>
          <a:xfrm>
            <a:off x="454821" y="6255524"/>
            <a:ext cx="1971673" cy="246221"/>
          </a:xfrm>
          <a:prstGeom prst="rect">
            <a:avLst/>
          </a:prstGeom>
          <a:noFill/>
        </p:spPr>
        <p:txBody>
          <a:bodyPr wrap="square" rtlCol="0">
            <a:spAutoFit/>
          </a:bodyPr>
          <a:lstStyle/>
          <a:p>
            <a:r>
              <a:rPr lang="en-US" sz="1000" dirty="0">
                <a:latin typeface="Calisto MT" panose="02040603050505030304" pitchFamily="18" charset="0"/>
              </a:rPr>
              <a:t>Event &amp; Highlight Extraction</a:t>
            </a:r>
          </a:p>
        </p:txBody>
      </p:sp>
      <p:sp>
        <p:nvSpPr>
          <p:cNvPr id="44" name="Rectangle 43"/>
          <p:cNvSpPr/>
          <p:nvPr/>
        </p:nvSpPr>
        <p:spPr bwMode="auto">
          <a:xfrm>
            <a:off x="2457448" y="6216906"/>
            <a:ext cx="1762125" cy="32385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050" b="0" i="0" u="none" strike="noStrike" cap="none" normalizeH="0" baseline="0">
              <a:ln>
                <a:noFill/>
              </a:ln>
              <a:solidFill>
                <a:schemeClr val="bg1"/>
              </a:solidFill>
              <a:effectLst/>
              <a:latin typeface="Calisto MT" panose="02040603050505030304" pitchFamily="18" charset="0"/>
            </a:endParaRPr>
          </a:p>
        </p:txBody>
      </p:sp>
      <p:sp>
        <p:nvSpPr>
          <p:cNvPr id="45" name="Rectangle 44"/>
          <p:cNvSpPr/>
          <p:nvPr/>
        </p:nvSpPr>
        <p:spPr bwMode="auto">
          <a:xfrm>
            <a:off x="4514849" y="6216906"/>
            <a:ext cx="1762125" cy="32385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050" b="0" i="0" u="none" strike="noStrike" cap="none" normalizeH="0" baseline="0">
              <a:ln>
                <a:noFill/>
              </a:ln>
              <a:solidFill>
                <a:schemeClr val="bg1"/>
              </a:solidFill>
              <a:effectLst/>
              <a:latin typeface="Calisto MT" panose="02040603050505030304" pitchFamily="18" charset="0"/>
            </a:endParaRPr>
          </a:p>
        </p:txBody>
      </p:sp>
      <p:sp>
        <p:nvSpPr>
          <p:cNvPr id="46" name="Rectangle 45"/>
          <p:cNvSpPr/>
          <p:nvPr/>
        </p:nvSpPr>
        <p:spPr bwMode="auto">
          <a:xfrm>
            <a:off x="6577013" y="6223669"/>
            <a:ext cx="1762125" cy="32385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050" b="0" i="0" u="none" strike="noStrike" cap="none" normalizeH="0" baseline="0">
              <a:ln>
                <a:noFill/>
              </a:ln>
              <a:solidFill>
                <a:schemeClr val="bg1"/>
              </a:solidFill>
              <a:effectLst/>
              <a:latin typeface="Calisto MT" panose="02040603050505030304" pitchFamily="18" charset="0"/>
            </a:endParaRPr>
          </a:p>
        </p:txBody>
      </p:sp>
      <p:sp>
        <p:nvSpPr>
          <p:cNvPr id="47" name="TextBox 46"/>
          <p:cNvSpPr txBox="1"/>
          <p:nvPr/>
        </p:nvSpPr>
        <p:spPr>
          <a:xfrm>
            <a:off x="2788449" y="6255524"/>
            <a:ext cx="1971673" cy="246221"/>
          </a:xfrm>
          <a:prstGeom prst="rect">
            <a:avLst/>
          </a:prstGeom>
          <a:noFill/>
        </p:spPr>
        <p:txBody>
          <a:bodyPr wrap="square" rtlCol="0">
            <a:spAutoFit/>
          </a:bodyPr>
          <a:lstStyle/>
          <a:p>
            <a:r>
              <a:rPr lang="en-US" sz="1000" dirty="0">
                <a:latin typeface="Calisto MT" panose="02040603050505030304" pitchFamily="18" charset="0"/>
              </a:rPr>
              <a:t>Tactic Analysis</a:t>
            </a:r>
          </a:p>
        </p:txBody>
      </p:sp>
      <p:sp>
        <p:nvSpPr>
          <p:cNvPr id="48" name="TextBox 47"/>
          <p:cNvSpPr txBox="1"/>
          <p:nvPr/>
        </p:nvSpPr>
        <p:spPr>
          <a:xfrm>
            <a:off x="4512472" y="6274574"/>
            <a:ext cx="1971673" cy="246221"/>
          </a:xfrm>
          <a:prstGeom prst="rect">
            <a:avLst/>
          </a:prstGeom>
          <a:noFill/>
        </p:spPr>
        <p:txBody>
          <a:bodyPr wrap="square" rtlCol="0">
            <a:spAutoFit/>
          </a:bodyPr>
          <a:lstStyle/>
          <a:p>
            <a:r>
              <a:rPr lang="en-US" sz="1000" dirty="0">
                <a:latin typeface="Calisto MT" panose="02040603050505030304" pitchFamily="18" charset="0"/>
              </a:rPr>
              <a:t>Visual content insertion</a:t>
            </a:r>
          </a:p>
        </p:txBody>
      </p:sp>
      <p:sp>
        <p:nvSpPr>
          <p:cNvPr id="49" name="TextBox 48"/>
          <p:cNvSpPr txBox="1"/>
          <p:nvPr/>
        </p:nvSpPr>
        <p:spPr>
          <a:xfrm>
            <a:off x="6793708" y="6262483"/>
            <a:ext cx="1971673" cy="246221"/>
          </a:xfrm>
          <a:prstGeom prst="rect">
            <a:avLst/>
          </a:prstGeom>
          <a:noFill/>
        </p:spPr>
        <p:txBody>
          <a:bodyPr wrap="square" rtlCol="0">
            <a:spAutoFit/>
          </a:bodyPr>
          <a:lstStyle/>
          <a:p>
            <a:r>
              <a:rPr lang="en-US" sz="1000" dirty="0">
                <a:latin typeface="Calisto MT" panose="02040603050505030304" pitchFamily="18" charset="0"/>
              </a:rPr>
              <a:t>Mobile Application</a:t>
            </a:r>
          </a:p>
        </p:txBody>
      </p:sp>
      <p:sp>
        <p:nvSpPr>
          <p:cNvPr id="52" name="Down Arrow 51"/>
          <p:cNvSpPr/>
          <p:nvPr/>
        </p:nvSpPr>
        <p:spPr bwMode="auto">
          <a:xfrm>
            <a:off x="3886200" y="812646"/>
            <a:ext cx="323848" cy="400310"/>
          </a:xfrm>
          <a:prstGeom prst="downArrow">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a:ln>
                <a:noFill/>
              </a:ln>
              <a:solidFill>
                <a:schemeClr val="bg1"/>
              </a:solidFill>
              <a:effectLst/>
              <a:latin typeface="Arial" charset="0"/>
            </a:endParaRPr>
          </a:p>
        </p:txBody>
      </p:sp>
      <p:sp>
        <p:nvSpPr>
          <p:cNvPr id="53" name="Down Arrow 52"/>
          <p:cNvSpPr/>
          <p:nvPr/>
        </p:nvSpPr>
        <p:spPr bwMode="auto">
          <a:xfrm>
            <a:off x="3943349" y="3832103"/>
            <a:ext cx="323848" cy="310875"/>
          </a:xfrm>
          <a:prstGeom prst="downArrow">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a:ln>
                <a:noFill/>
              </a:ln>
              <a:solidFill>
                <a:schemeClr val="bg1"/>
              </a:solidFill>
              <a:effectLst/>
              <a:latin typeface="Arial" charset="0"/>
            </a:endParaRPr>
          </a:p>
        </p:txBody>
      </p:sp>
      <p:sp>
        <p:nvSpPr>
          <p:cNvPr id="54" name="Left Arrow 53"/>
          <p:cNvSpPr/>
          <p:nvPr/>
        </p:nvSpPr>
        <p:spPr bwMode="auto">
          <a:xfrm>
            <a:off x="5667374" y="4318680"/>
            <a:ext cx="733426" cy="299936"/>
          </a:xfrm>
          <a:prstGeom prst="leftArrow">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a:ln>
                <a:noFill/>
              </a:ln>
              <a:solidFill>
                <a:schemeClr val="bg1"/>
              </a:solidFill>
              <a:effectLst/>
              <a:latin typeface="Arial" charset="0"/>
            </a:endParaRPr>
          </a:p>
        </p:txBody>
      </p:sp>
      <p:sp>
        <p:nvSpPr>
          <p:cNvPr id="55" name="Down Arrow 54"/>
          <p:cNvSpPr/>
          <p:nvPr/>
        </p:nvSpPr>
        <p:spPr bwMode="auto">
          <a:xfrm>
            <a:off x="3943349" y="4818342"/>
            <a:ext cx="323848" cy="310875"/>
          </a:xfrm>
          <a:prstGeom prst="downArrow">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a:ln>
                <a:noFill/>
              </a:ln>
              <a:solidFill>
                <a:schemeClr val="bg1"/>
              </a:solidFill>
              <a:effectLst/>
              <a:latin typeface="Arial" charset="0"/>
            </a:endParaRPr>
          </a:p>
        </p:txBody>
      </p:sp>
      <p:sp>
        <p:nvSpPr>
          <p:cNvPr id="58" name="Down Arrow 57"/>
          <p:cNvSpPr/>
          <p:nvPr/>
        </p:nvSpPr>
        <p:spPr bwMode="auto">
          <a:xfrm>
            <a:off x="3927393" y="2325440"/>
            <a:ext cx="323848" cy="400310"/>
          </a:xfrm>
          <a:prstGeom prst="downArrow">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a:ln>
                <a:noFill/>
              </a:ln>
              <a:solidFill>
                <a:schemeClr val="bg1"/>
              </a:solidFill>
              <a:effectLst/>
              <a:latin typeface="Arial" charset="0"/>
            </a:endParaRPr>
          </a:p>
        </p:txBody>
      </p:sp>
      <p:sp>
        <p:nvSpPr>
          <p:cNvPr id="62" name="Down Arrow 61"/>
          <p:cNvSpPr/>
          <p:nvPr/>
        </p:nvSpPr>
        <p:spPr bwMode="auto">
          <a:xfrm>
            <a:off x="1240631" y="5739532"/>
            <a:ext cx="214312" cy="432668"/>
          </a:xfrm>
          <a:prstGeom prst="downArrow">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a:ln>
                <a:noFill/>
              </a:ln>
              <a:solidFill>
                <a:schemeClr val="bg1"/>
              </a:solidFill>
              <a:effectLst/>
              <a:latin typeface="Arial" charset="0"/>
            </a:endParaRPr>
          </a:p>
        </p:txBody>
      </p:sp>
      <p:sp>
        <p:nvSpPr>
          <p:cNvPr id="63" name="Down Arrow 62"/>
          <p:cNvSpPr/>
          <p:nvPr/>
        </p:nvSpPr>
        <p:spPr bwMode="auto">
          <a:xfrm>
            <a:off x="3124199" y="5715000"/>
            <a:ext cx="214312" cy="432668"/>
          </a:xfrm>
          <a:prstGeom prst="downArrow">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a:ln>
                <a:noFill/>
              </a:ln>
              <a:solidFill>
                <a:schemeClr val="bg1"/>
              </a:solidFill>
              <a:effectLst/>
              <a:latin typeface="Arial" charset="0"/>
            </a:endParaRPr>
          </a:p>
        </p:txBody>
      </p:sp>
      <p:sp>
        <p:nvSpPr>
          <p:cNvPr id="64" name="Down Arrow 63"/>
          <p:cNvSpPr/>
          <p:nvPr/>
        </p:nvSpPr>
        <p:spPr bwMode="auto">
          <a:xfrm>
            <a:off x="5048248" y="5715000"/>
            <a:ext cx="214312" cy="432668"/>
          </a:xfrm>
          <a:prstGeom prst="downArrow">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a:ln>
                <a:noFill/>
              </a:ln>
              <a:solidFill>
                <a:schemeClr val="bg1"/>
              </a:solidFill>
              <a:effectLst/>
              <a:latin typeface="Arial" charset="0"/>
            </a:endParaRPr>
          </a:p>
        </p:txBody>
      </p:sp>
      <p:sp>
        <p:nvSpPr>
          <p:cNvPr id="65" name="Down Arrow 64"/>
          <p:cNvSpPr/>
          <p:nvPr/>
        </p:nvSpPr>
        <p:spPr bwMode="auto">
          <a:xfrm>
            <a:off x="7096125" y="5715000"/>
            <a:ext cx="214312" cy="432668"/>
          </a:xfrm>
          <a:prstGeom prst="downArrow">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a:ln>
                <a:noFill/>
              </a:ln>
              <a:solidFill>
                <a:schemeClr val="bg1"/>
              </a:solidFill>
              <a:effectLst/>
              <a:latin typeface="Arial" charset="0"/>
            </a:endParaRPr>
          </a:p>
        </p:txBody>
      </p:sp>
      <p:sp>
        <p:nvSpPr>
          <p:cNvPr id="66" name="Rectangle 65"/>
          <p:cNvSpPr/>
          <p:nvPr/>
        </p:nvSpPr>
        <p:spPr bwMode="auto">
          <a:xfrm>
            <a:off x="1295400" y="5673773"/>
            <a:ext cx="5962649" cy="85090"/>
          </a:xfrm>
          <a:prstGeom prst="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a:ln>
                <a:noFill/>
              </a:ln>
              <a:solidFill>
                <a:schemeClr val="bg1"/>
              </a:solidFill>
              <a:effectLst/>
              <a:latin typeface="Arial" charset="0"/>
            </a:endParaRPr>
          </a:p>
        </p:txBody>
      </p:sp>
      <p:sp>
        <p:nvSpPr>
          <p:cNvPr id="67" name="Down Arrow 66"/>
          <p:cNvSpPr/>
          <p:nvPr/>
        </p:nvSpPr>
        <p:spPr bwMode="auto">
          <a:xfrm>
            <a:off x="4010022" y="5453318"/>
            <a:ext cx="200026" cy="220455"/>
          </a:xfrm>
          <a:prstGeom prst="downArrow">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a:ln>
                <a:noFill/>
              </a:ln>
              <a:solidFill>
                <a:schemeClr val="bg1"/>
              </a:solidFill>
              <a:effectLst/>
              <a:latin typeface="Arial" charset="0"/>
            </a:endParaRPr>
          </a:p>
        </p:txBody>
      </p:sp>
      <p:sp>
        <p:nvSpPr>
          <p:cNvPr id="71" name="TextBox 70"/>
          <p:cNvSpPr txBox="1"/>
          <p:nvPr/>
        </p:nvSpPr>
        <p:spPr>
          <a:xfrm>
            <a:off x="3149857" y="441205"/>
            <a:ext cx="1796533" cy="33855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600" b="1" dirty="0">
                <a:latin typeface="Calisto MT" panose="02040603050505030304" pitchFamily="18" charset="0"/>
              </a:rPr>
              <a:t>Source Video</a:t>
            </a:r>
          </a:p>
        </p:txBody>
      </p:sp>
    </p:spTree>
    <p:extLst>
      <p:ext uri="{BB962C8B-B14F-4D97-AF65-F5344CB8AC3E}">
        <p14:creationId xmlns:p14="http://schemas.microsoft.com/office/powerpoint/2010/main" val="15345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500"/>
                                        <p:tgtEl>
                                          <p:spTgt spid="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500"/>
                                        <p:tgtEl>
                                          <p:spTgt spid="3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fade">
                                      <p:cBhvr>
                                        <p:cTn id="47" dur="500"/>
                                        <p:tgtEl>
                                          <p:spTgt spid="5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fade">
                                      <p:cBhvr>
                                        <p:cTn id="55" dur="500"/>
                                        <p:tgtEl>
                                          <p:spTgt spid="5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500"/>
                                        <p:tgtEl>
                                          <p:spTgt spid="3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fade">
                                      <p:cBhvr>
                                        <p:cTn id="63" dur="500"/>
                                        <p:tgtEl>
                                          <p:spTgt spid="54"/>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fade">
                                      <p:cBhvr>
                                        <p:cTn id="68" dur="500"/>
                                        <p:tgtEl>
                                          <p:spTgt spid="2"/>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fade">
                                      <p:cBhvr>
                                        <p:cTn id="71" dur="500"/>
                                        <p:tgtEl>
                                          <p:spTgt spid="39"/>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0"/>
                                        </p:tgtEl>
                                        <p:attrNameLst>
                                          <p:attrName>style.visibility</p:attrName>
                                        </p:attrNameLst>
                                      </p:cBhvr>
                                      <p:to>
                                        <p:strVal val="visible"/>
                                      </p:to>
                                    </p:set>
                                    <p:animEffect transition="in" filter="fade">
                                      <p:cBhvr>
                                        <p:cTn id="74" dur="500"/>
                                        <p:tgtEl>
                                          <p:spTgt spid="4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fade">
                                      <p:cBhvr>
                                        <p:cTn id="77" dur="500"/>
                                        <p:tgtEl>
                                          <p:spTgt spid="41"/>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2"/>
                                        </p:tgtEl>
                                        <p:attrNameLst>
                                          <p:attrName>style.visibility</p:attrName>
                                        </p:attrNameLst>
                                      </p:cBhvr>
                                      <p:to>
                                        <p:strVal val="visible"/>
                                      </p:to>
                                    </p:set>
                                    <p:animEffect transition="in" filter="fade">
                                      <p:cBhvr>
                                        <p:cTn id="80" dur="500"/>
                                        <p:tgtEl>
                                          <p:spTgt spid="42"/>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44"/>
                                        </p:tgtEl>
                                        <p:attrNameLst>
                                          <p:attrName>style.visibility</p:attrName>
                                        </p:attrNameLst>
                                      </p:cBhvr>
                                      <p:to>
                                        <p:strVal val="visible"/>
                                      </p:to>
                                    </p:set>
                                    <p:animEffect transition="in" filter="fade">
                                      <p:cBhvr>
                                        <p:cTn id="83" dur="500"/>
                                        <p:tgtEl>
                                          <p:spTgt spid="44"/>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45"/>
                                        </p:tgtEl>
                                        <p:attrNameLst>
                                          <p:attrName>style.visibility</p:attrName>
                                        </p:attrNameLst>
                                      </p:cBhvr>
                                      <p:to>
                                        <p:strVal val="visible"/>
                                      </p:to>
                                    </p:set>
                                    <p:animEffect transition="in" filter="fade">
                                      <p:cBhvr>
                                        <p:cTn id="86" dur="500"/>
                                        <p:tgtEl>
                                          <p:spTgt spid="45"/>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46"/>
                                        </p:tgtEl>
                                        <p:attrNameLst>
                                          <p:attrName>style.visibility</p:attrName>
                                        </p:attrNameLst>
                                      </p:cBhvr>
                                      <p:to>
                                        <p:strVal val="visible"/>
                                      </p:to>
                                    </p:set>
                                    <p:animEffect transition="in" filter="fade">
                                      <p:cBhvr>
                                        <p:cTn id="89" dur="500"/>
                                        <p:tgtEl>
                                          <p:spTgt spid="46"/>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47"/>
                                        </p:tgtEl>
                                        <p:attrNameLst>
                                          <p:attrName>style.visibility</p:attrName>
                                        </p:attrNameLst>
                                      </p:cBhvr>
                                      <p:to>
                                        <p:strVal val="visible"/>
                                      </p:to>
                                    </p:set>
                                    <p:animEffect transition="in" filter="fade">
                                      <p:cBhvr>
                                        <p:cTn id="92" dur="500"/>
                                        <p:tgtEl>
                                          <p:spTgt spid="47"/>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48"/>
                                        </p:tgtEl>
                                        <p:attrNameLst>
                                          <p:attrName>style.visibility</p:attrName>
                                        </p:attrNameLst>
                                      </p:cBhvr>
                                      <p:to>
                                        <p:strVal val="visible"/>
                                      </p:to>
                                    </p:set>
                                    <p:animEffect transition="in" filter="fade">
                                      <p:cBhvr>
                                        <p:cTn id="95" dur="500"/>
                                        <p:tgtEl>
                                          <p:spTgt spid="48"/>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49"/>
                                        </p:tgtEl>
                                        <p:attrNameLst>
                                          <p:attrName>style.visibility</p:attrName>
                                        </p:attrNameLst>
                                      </p:cBhvr>
                                      <p:to>
                                        <p:strVal val="visible"/>
                                      </p:to>
                                    </p:set>
                                    <p:animEffect transition="in" filter="fade">
                                      <p:cBhvr>
                                        <p:cTn id="98" dur="500"/>
                                        <p:tgtEl>
                                          <p:spTgt spid="49"/>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62"/>
                                        </p:tgtEl>
                                        <p:attrNameLst>
                                          <p:attrName>style.visibility</p:attrName>
                                        </p:attrNameLst>
                                      </p:cBhvr>
                                      <p:to>
                                        <p:strVal val="visible"/>
                                      </p:to>
                                    </p:set>
                                    <p:animEffect transition="in" filter="fade">
                                      <p:cBhvr>
                                        <p:cTn id="101" dur="500"/>
                                        <p:tgtEl>
                                          <p:spTgt spid="62"/>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63"/>
                                        </p:tgtEl>
                                        <p:attrNameLst>
                                          <p:attrName>style.visibility</p:attrName>
                                        </p:attrNameLst>
                                      </p:cBhvr>
                                      <p:to>
                                        <p:strVal val="visible"/>
                                      </p:to>
                                    </p:set>
                                    <p:animEffect transition="in" filter="fade">
                                      <p:cBhvr>
                                        <p:cTn id="104" dur="500"/>
                                        <p:tgtEl>
                                          <p:spTgt spid="63"/>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64"/>
                                        </p:tgtEl>
                                        <p:attrNameLst>
                                          <p:attrName>style.visibility</p:attrName>
                                        </p:attrNameLst>
                                      </p:cBhvr>
                                      <p:to>
                                        <p:strVal val="visible"/>
                                      </p:to>
                                    </p:set>
                                    <p:animEffect transition="in" filter="fade">
                                      <p:cBhvr>
                                        <p:cTn id="107" dur="500"/>
                                        <p:tgtEl>
                                          <p:spTgt spid="64"/>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65"/>
                                        </p:tgtEl>
                                        <p:attrNameLst>
                                          <p:attrName>style.visibility</p:attrName>
                                        </p:attrNameLst>
                                      </p:cBhvr>
                                      <p:to>
                                        <p:strVal val="visible"/>
                                      </p:to>
                                    </p:set>
                                    <p:animEffect transition="in" filter="fade">
                                      <p:cBhvr>
                                        <p:cTn id="110" dur="500"/>
                                        <p:tgtEl>
                                          <p:spTgt spid="65"/>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66"/>
                                        </p:tgtEl>
                                        <p:attrNameLst>
                                          <p:attrName>style.visibility</p:attrName>
                                        </p:attrNameLst>
                                      </p:cBhvr>
                                      <p:to>
                                        <p:strVal val="visible"/>
                                      </p:to>
                                    </p:set>
                                    <p:animEffect transition="in" filter="fade">
                                      <p:cBhvr>
                                        <p:cTn id="113" dur="500"/>
                                        <p:tgtEl>
                                          <p:spTgt spid="66"/>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67"/>
                                        </p:tgtEl>
                                        <p:attrNameLst>
                                          <p:attrName>style.visibility</p:attrName>
                                        </p:attrNameLst>
                                      </p:cBhvr>
                                      <p:to>
                                        <p:strVal val="visible"/>
                                      </p:to>
                                    </p:set>
                                    <p:animEffect transition="in" filter="fade">
                                      <p:cBhvr>
                                        <p:cTn id="116" dur="500"/>
                                        <p:tgtEl>
                                          <p:spTgt spid="67"/>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55"/>
                                        </p:tgtEl>
                                        <p:attrNameLst>
                                          <p:attrName>style.visibility</p:attrName>
                                        </p:attrNameLst>
                                      </p:cBhvr>
                                      <p:to>
                                        <p:strVal val="visible"/>
                                      </p:to>
                                    </p:set>
                                    <p:animEffect transition="in" filter="fade">
                                      <p:cBhvr>
                                        <p:cTn id="119" dur="500"/>
                                        <p:tgtEl>
                                          <p:spTgt spid="55"/>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36"/>
                                        </p:tgtEl>
                                        <p:attrNameLst>
                                          <p:attrName>style.visibility</p:attrName>
                                        </p:attrNameLst>
                                      </p:cBhvr>
                                      <p:to>
                                        <p:strVal val="visible"/>
                                      </p:to>
                                    </p:set>
                                    <p:animEffect transition="in" filter="fade">
                                      <p:cBhvr>
                                        <p:cTn id="1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2" grpId="0"/>
      <p:bldP spid="5" grpId="0" animBg="1"/>
      <p:bldP spid="21" grpId="0"/>
      <p:bldP spid="22" grpId="0" animBg="1"/>
      <p:bldP spid="25" grpId="0" animBg="1"/>
      <p:bldP spid="28" grpId="0" animBg="1"/>
      <p:bldP spid="31" grpId="0" animBg="1"/>
      <p:bldP spid="32" grpId="0"/>
      <p:bldP spid="33" grpId="0" animBg="1"/>
      <p:bldP spid="34" grpId="0" animBg="1"/>
      <p:bldP spid="39" grpId="0" animBg="1"/>
      <p:bldP spid="40" grpId="0"/>
      <p:bldP spid="41" grpId="0" animBg="1"/>
      <p:bldP spid="42" grpId="0"/>
      <p:bldP spid="44" grpId="0" animBg="1"/>
      <p:bldP spid="45" grpId="0" animBg="1"/>
      <p:bldP spid="46" grpId="0" animBg="1"/>
      <p:bldP spid="47" grpId="0"/>
      <p:bldP spid="48" grpId="0"/>
      <p:bldP spid="49" grpId="0"/>
      <p:bldP spid="52" grpId="0" animBg="1"/>
      <p:bldP spid="53" grpId="0" animBg="1"/>
      <p:bldP spid="54" grpId="0" animBg="1"/>
      <p:bldP spid="55" grpId="0" animBg="1"/>
      <p:bldP spid="58" grpId="0" animBg="1"/>
      <p:bldP spid="62" grpId="0" animBg="1"/>
      <p:bldP spid="63" grpId="0" animBg="1"/>
      <p:bldP spid="64" grpId="0" animBg="1"/>
      <p:bldP spid="65" grpId="0" animBg="1"/>
      <p:bldP spid="66" grpId="0" animBg="1"/>
      <p:bldP spid="67" grpId="0" animBg="1"/>
      <p:bldP spid="7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1" y="1221543"/>
            <a:ext cx="8375471" cy="1371600"/>
          </a:xfrm>
        </p:spPr>
        <p:txBody>
          <a:bodyPr>
            <a:noAutofit/>
          </a:bodyPr>
          <a:lstStyle/>
          <a:p>
            <a:pPr marL="0" indent="0">
              <a:buNone/>
            </a:pPr>
            <a:r>
              <a:rPr lang="en-US" sz="1800" dirty="0">
                <a:latin typeface="Calisto MT" panose="02040603050505030304" pitchFamily="18" charset="0"/>
              </a:rPr>
              <a:t>View Point Changes</a:t>
            </a:r>
            <a:r>
              <a:rPr lang="en-US" sz="1400" dirty="0">
                <a:latin typeface="Calisto MT" panose="02040603050505030304" pitchFamily="18" charset="0"/>
              </a:rPr>
              <a:t> :</a:t>
            </a:r>
          </a:p>
          <a:p>
            <a:pPr>
              <a:buFont typeface="Wingdings" panose="05000000000000000000" pitchFamily="2" charset="2"/>
              <a:buChar char="q"/>
            </a:pPr>
            <a:r>
              <a:rPr lang="en-US" sz="1400" dirty="0">
                <a:latin typeface="Calisto MT" panose="02040603050505030304" pitchFamily="18" charset="0"/>
              </a:rPr>
              <a:t>Since Broadcast Videos are typically compiled from a variety of different ﬁxed/moving cameras. </a:t>
            </a:r>
          </a:p>
          <a:p>
            <a:pPr>
              <a:buFont typeface="Wingdings" panose="05000000000000000000" pitchFamily="2" charset="2"/>
              <a:buChar char="q"/>
            </a:pPr>
            <a:r>
              <a:rPr lang="en-US" sz="1400" dirty="0">
                <a:latin typeface="Calisto MT" panose="02040603050505030304" pitchFamily="18" charset="0"/>
              </a:rPr>
              <a:t>So typical view point/ﬁxed camera approaches fail to perform given the Broadcast videos</a:t>
            </a:r>
          </a:p>
        </p:txBody>
      </p:sp>
      <p:sp>
        <p:nvSpPr>
          <p:cNvPr id="38" name="Title 1"/>
          <p:cNvSpPr txBox="1">
            <a:spLocks/>
          </p:cNvSpPr>
          <p:nvPr/>
        </p:nvSpPr>
        <p:spPr bwMode="auto">
          <a:xfrm>
            <a:off x="685801" y="609601"/>
            <a:ext cx="776287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ctr" anchorCtr="0" compatLnSpc="1">
            <a:prstTxWarp prst="textNoShape">
              <a:avLst/>
            </a:prstTxWarp>
          </a:bodyPr>
          <a:lstStyle>
            <a:lvl1pPr algn="ctr" defTabSz="449263" rtl="0" fontAlgn="base">
              <a:spcBef>
                <a:spcPct val="0"/>
              </a:spcBef>
              <a:spcAft>
                <a:spcPct val="0"/>
              </a:spcAft>
              <a:buClr>
                <a:srgbClr val="000000"/>
              </a:buClr>
              <a:buSzPct val="100000"/>
              <a:buFont typeface="Times New Roman" pitchFamily="18" charset="0"/>
              <a:defRPr sz="4400">
                <a:solidFill>
                  <a:srgbClr val="000000"/>
                </a:solidFill>
                <a:latin typeface="ms trebuchet"/>
                <a:ea typeface="+mj-ea"/>
                <a:cs typeface="+mj-cs"/>
              </a:defRPr>
            </a:lvl1pPr>
            <a:lvl2pPr algn="ctr" defTabSz="449263" rtl="0" fontAlgn="base">
              <a:spcBef>
                <a:spcPct val="0"/>
              </a:spcBef>
              <a:spcAft>
                <a:spcPct val="0"/>
              </a:spcAft>
              <a:buClr>
                <a:srgbClr val="000000"/>
              </a:buClr>
              <a:buSzPct val="100000"/>
              <a:buFont typeface="Times New Roman" pitchFamily="18" charset="0"/>
              <a:defRPr sz="4400">
                <a:solidFill>
                  <a:srgbClr val="000000"/>
                </a:solidFill>
                <a:latin typeface="ms trebuchet"/>
                <a:ea typeface="DejaVu Sans" charset="0"/>
                <a:cs typeface="DejaVu Sans" charset="0"/>
              </a:defRPr>
            </a:lvl2pPr>
            <a:lvl3pPr algn="ctr" defTabSz="449263" rtl="0" fontAlgn="base">
              <a:spcBef>
                <a:spcPct val="0"/>
              </a:spcBef>
              <a:spcAft>
                <a:spcPct val="0"/>
              </a:spcAft>
              <a:buClr>
                <a:srgbClr val="000000"/>
              </a:buClr>
              <a:buSzPct val="100000"/>
              <a:buFont typeface="Times New Roman" pitchFamily="18" charset="0"/>
              <a:defRPr sz="4400">
                <a:solidFill>
                  <a:srgbClr val="000000"/>
                </a:solidFill>
                <a:latin typeface="ms trebuchet"/>
                <a:ea typeface="DejaVu Sans" charset="0"/>
                <a:cs typeface="DejaVu Sans" charset="0"/>
              </a:defRPr>
            </a:lvl3pPr>
            <a:lvl4pPr algn="ctr" defTabSz="449263" rtl="0" fontAlgn="base">
              <a:spcBef>
                <a:spcPct val="0"/>
              </a:spcBef>
              <a:spcAft>
                <a:spcPct val="0"/>
              </a:spcAft>
              <a:buClr>
                <a:srgbClr val="000000"/>
              </a:buClr>
              <a:buSzPct val="100000"/>
              <a:buFont typeface="Times New Roman" pitchFamily="18" charset="0"/>
              <a:defRPr sz="4400">
                <a:solidFill>
                  <a:srgbClr val="000000"/>
                </a:solidFill>
                <a:latin typeface="ms trebuchet"/>
                <a:ea typeface="DejaVu Sans" charset="0"/>
                <a:cs typeface="DejaVu Sans" charset="0"/>
              </a:defRPr>
            </a:lvl4pPr>
            <a:lvl5pPr algn="ctr" defTabSz="449263" rtl="0" fontAlgn="base">
              <a:spcBef>
                <a:spcPct val="0"/>
              </a:spcBef>
              <a:spcAft>
                <a:spcPct val="0"/>
              </a:spcAft>
              <a:buClr>
                <a:srgbClr val="000000"/>
              </a:buClr>
              <a:buSzPct val="100000"/>
              <a:buFont typeface="Times New Roman" pitchFamily="18" charset="0"/>
              <a:defRPr sz="4400">
                <a:solidFill>
                  <a:srgbClr val="000000"/>
                </a:solidFill>
                <a:latin typeface="ms trebuchet"/>
                <a:ea typeface="DejaVu Sans" charset="0"/>
                <a:cs typeface="DejaVu Sans" charset="0"/>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DejaVu Sans" charset="0"/>
                <a:cs typeface="DejaVu Sans" charset="0"/>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DejaVu Sans" charset="0"/>
                <a:cs typeface="DejaVu Sans" charset="0"/>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DejaVu Sans" charset="0"/>
                <a:cs typeface="DejaVu Sans" charset="0"/>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DejaVu Sans" charset="0"/>
                <a:cs typeface="DejaVu Sans" charset="0"/>
              </a:defRPr>
            </a:lvl9pPr>
          </a:lstStyle>
          <a:p>
            <a:r>
              <a:rPr lang="en-US" sz="4000" dirty="0">
                <a:latin typeface="Calisto MT" panose="02040603050505030304" pitchFamily="18" charset="0"/>
              </a:rPr>
              <a:t>Challenges</a:t>
            </a:r>
            <a:endParaRPr lang="en-US" sz="3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229" y="2810797"/>
            <a:ext cx="8229600" cy="108400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399" y="4648200"/>
            <a:ext cx="8527873" cy="838200"/>
          </a:xfrm>
          <a:prstGeom prst="rect">
            <a:avLst/>
          </a:prstGeom>
        </p:spPr>
      </p:pic>
      <p:sp>
        <p:nvSpPr>
          <p:cNvPr id="6" name="Rectangle 5"/>
          <p:cNvSpPr/>
          <p:nvPr/>
        </p:nvSpPr>
        <p:spPr>
          <a:xfrm>
            <a:off x="523460" y="3962401"/>
            <a:ext cx="8391940" cy="584775"/>
          </a:xfrm>
          <a:prstGeom prst="rect">
            <a:avLst/>
          </a:prstGeom>
        </p:spPr>
        <p:txBody>
          <a:bodyPr wrap="square">
            <a:spAutoFit/>
          </a:bodyPr>
          <a:lstStyle/>
          <a:p>
            <a:r>
              <a:rPr lang="en-US" sz="1600" dirty="0">
                <a:latin typeface="Calisto MT" panose="02040603050505030304" pitchFamily="18" charset="0"/>
              </a:rPr>
              <a:t>View points in Soccer broadcast videos can be classiﬁed into ﬁve different categories (from left to right) ground zoom-in, ground zoom-out, top zoom-in, top zoom-out and miscellaneous.</a:t>
            </a:r>
          </a:p>
        </p:txBody>
      </p:sp>
      <p:sp>
        <p:nvSpPr>
          <p:cNvPr id="9" name="Rectangle 8"/>
          <p:cNvSpPr/>
          <p:nvPr/>
        </p:nvSpPr>
        <p:spPr>
          <a:xfrm>
            <a:off x="524785" y="5450630"/>
            <a:ext cx="8266044" cy="584775"/>
          </a:xfrm>
          <a:prstGeom prst="rect">
            <a:avLst/>
          </a:prstGeom>
        </p:spPr>
        <p:txBody>
          <a:bodyPr wrap="square">
            <a:spAutoFit/>
          </a:bodyPr>
          <a:lstStyle/>
          <a:p>
            <a:r>
              <a:rPr lang="en-US" sz="1600" dirty="0">
                <a:latin typeface="Calisto MT" panose="02040603050505030304" pitchFamily="18" charset="0"/>
              </a:rPr>
              <a:t>View points in Cricket broadcast videos can be classiﬁed into bowler run-up, batsmen shot, ﬁeld, umpire, batsmen close-up, crowd and miscellaneous.</a:t>
            </a:r>
          </a:p>
        </p:txBody>
      </p:sp>
      <p:sp>
        <p:nvSpPr>
          <p:cNvPr id="7" name="Slide Number Placeholder 6"/>
          <p:cNvSpPr>
            <a:spLocks noGrp="1"/>
          </p:cNvSpPr>
          <p:nvPr>
            <p:ph type="sldNum" idx="12"/>
          </p:nvPr>
        </p:nvSpPr>
        <p:spPr/>
        <p:txBody>
          <a:bodyPr/>
          <a:lstStyle/>
          <a:p>
            <a:pPr>
              <a:defRPr/>
            </a:pPr>
            <a:fld id="{F18F2268-B079-480E-A0DC-E752F2384ABD}" type="slidenum">
              <a:rPr lang="en-US" smtClean="0"/>
              <a:pPr>
                <a:defRPr/>
              </a:pPr>
              <a:t>6</a:t>
            </a:fld>
            <a:endParaRPr lang="en-US"/>
          </a:p>
        </p:txBody>
      </p:sp>
    </p:spTree>
    <p:extLst>
      <p:ext uri="{BB962C8B-B14F-4D97-AF65-F5344CB8AC3E}">
        <p14:creationId xmlns:p14="http://schemas.microsoft.com/office/powerpoint/2010/main" val="2227458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1" y="1371600"/>
            <a:ext cx="7762875" cy="2286000"/>
          </a:xfrm>
        </p:spPr>
        <p:txBody>
          <a:bodyPr/>
          <a:lstStyle/>
          <a:p>
            <a:pPr marL="0" indent="0">
              <a:buNone/>
            </a:pPr>
            <a:r>
              <a:rPr lang="en-US" sz="2000" dirty="0">
                <a:latin typeface="Calisto MT" panose="02040603050505030304" pitchFamily="18" charset="0"/>
              </a:rPr>
              <a:t>Labelled Data Scarcity :</a:t>
            </a:r>
          </a:p>
          <a:p>
            <a:pPr>
              <a:buFont typeface="Wingdings" panose="05000000000000000000" pitchFamily="2" charset="2"/>
              <a:buChar char="q"/>
            </a:pPr>
            <a:r>
              <a:rPr lang="en-US" sz="1600" dirty="0">
                <a:latin typeface="Calisto MT" panose="02040603050505030304" pitchFamily="18" charset="0"/>
              </a:rPr>
              <a:t>not many publically available datasets for Broadcast Videos. </a:t>
            </a:r>
          </a:p>
          <a:p>
            <a:pPr>
              <a:buFont typeface="Wingdings" panose="05000000000000000000" pitchFamily="2" charset="2"/>
              <a:buChar char="q"/>
            </a:pPr>
            <a:r>
              <a:rPr lang="en-US" sz="1600" dirty="0">
                <a:latin typeface="Calisto MT" panose="02040603050505030304" pitchFamily="18" charset="0"/>
              </a:rPr>
              <a:t>datasets available for action recognition can not be used directly as they are usually captured using a single moving camera and doesn’t capture typical camera movements in Broadcast sports videos</a:t>
            </a:r>
          </a:p>
          <a:p>
            <a:pPr>
              <a:buFont typeface="Wingdings" panose="05000000000000000000" pitchFamily="2" charset="2"/>
              <a:buChar char="q"/>
            </a:pPr>
            <a:r>
              <a:rPr lang="en-US" sz="1600" dirty="0">
                <a:latin typeface="Calisto MT" panose="02040603050505030304" pitchFamily="18" charset="0"/>
              </a:rPr>
              <a:t>So for our task of Broadcast sports video analytics we have to create our own datasets.</a:t>
            </a:r>
          </a:p>
        </p:txBody>
      </p:sp>
      <p:sp>
        <p:nvSpPr>
          <p:cNvPr id="38" name="Title 1"/>
          <p:cNvSpPr txBox="1">
            <a:spLocks/>
          </p:cNvSpPr>
          <p:nvPr/>
        </p:nvSpPr>
        <p:spPr bwMode="auto">
          <a:xfrm>
            <a:off x="685801" y="609601"/>
            <a:ext cx="776287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ctr" anchorCtr="0" compatLnSpc="1">
            <a:prstTxWarp prst="textNoShape">
              <a:avLst/>
            </a:prstTxWarp>
          </a:bodyPr>
          <a:lstStyle>
            <a:lvl1pPr algn="ctr" defTabSz="449263" rtl="0" fontAlgn="base">
              <a:spcBef>
                <a:spcPct val="0"/>
              </a:spcBef>
              <a:spcAft>
                <a:spcPct val="0"/>
              </a:spcAft>
              <a:buClr>
                <a:srgbClr val="000000"/>
              </a:buClr>
              <a:buSzPct val="100000"/>
              <a:buFont typeface="Times New Roman" pitchFamily="18" charset="0"/>
              <a:defRPr sz="4400">
                <a:solidFill>
                  <a:srgbClr val="000000"/>
                </a:solidFill>
                <a:latin typeface="ms trebuchet"/>
                <a:ea typeface="+mj-ea"/>
                <a:cs typeface="+mj-cs"/>
              </a:defRPr>
            </a:lvl1pPr>
            <a:lvl2pPr algn="ctr" defTabSz="449263" rtl="0" fontAlgn="base">
              <a:spcBef>
                <a:spcPct val="0"/>
              </a:spcBef>
              <a:spcAft>
                <a:spcPct val="0"/>
              </a:spcAft>
              <a:buClr>
                <a:srgbClr val="000000"/>
              </a:buClr>
              <a:buSzPct val="100000"/>
              <a:buFont typeface="Times New Roman" pitchFamily="18" charset="0"/>
              <a:defRPr sz="4400">
                <a:solidFill>
                  <a:srgbClr val="000000"/>
                </a:solidFill>
                <a:latin typeface="ms trebuchet"/>
                <a:ea typeface="DejaVu Sans" charset="0"/>
                <a:cs typeface="DejaVu Sans" charset="0"/>
              </a:defRPr>
            </a:lvl2pPr>
            <a:lvl3pPr algn="ctr" defTabSz="449263" rtl="0" fontAlgn="base">
              <a:spcBef>
                <a:spcPct val="0"/>
              </a:spcBef>
              <a:spcAft>
                <a:spcPct val="0"/>
              </a:spcAft>
              <a:buClr>
                <a:srgbClr val="000000"/>
              </a:buClr>
              <a:buSzPct val="100000"/>
              <a:buFont typeface="Times New Roman" pitchFamily="18" charset="0"/>
              <a:defRPr sz="4400">
                <a:solidFill>
                  <a:srgbClr val="000000"/>
                </a:solidFill>
                <a:latin typeface="ms trebuchet"/>
                <a:ea typeface="DejaVu Sans" charset="0"/>
                <a:cs typeface="DejaVu Sans" charset="0"/>
              </a:defRPr>
            </a:lvl3pPr>
            <a:lvl4pPr algn="ctr" defTabSz="449263" rtl="0" fontAlgn="base">
              <a:spcBef>
                <a:spcPct val="0"/>
              </a:spcBef>
              <a:spcAft>
                <a:spcPct val="0"/>
              </a:spcAft>
              <a:buClr>
                <a:srgbClr val="000000"/>
              </a:buClr>
              <a:buSzPct val="100000"/>
              <a:buFont typeface="Times New Roman" pitchFamily="18" charset="0"/>
              <a:defRPr sz="4400">
                <a:solidFill>
                  <a:srgbClr val="000000"/>
                </a:solidFill>
                <a:latin typeface="ms trebuchet"/>
                <a:ea typeface="DejaVu Sans" charset="0"/>
                <a:cs typeface="DejaVu Sans" charset="0"/>
              </a:defRPr>
            </a:lvl4pPr>
            <a:lvl5pPr algn="ctr" defTabSz="449263" rtl="0" fontAlgn="base">
              <a:spcBef>
                <a:spcPct val="0"/>
              </a:spcBef>
              <a:spcAft>
                <a:spcPct val="0"/>
              </a:spcAft>
              <a:buClr>
                <a:srgbClr val="000000"/>
              </a:buClr>
              <a:buSzPct val="100000"/>
              <a:buFont typeface="Times New Roman" pitchFamily="18" charset="0"/>
              <a:defRPr sz="4400">
                <a:solidFill>
                  <a:srgbClr val="000000"/>
                </a:solidFill>
                <a:latin typeface="ms trebuchet"/>
                <a:ea typeface="DejaVu Sans" charset="0"/>
                <a:cs typeface="DejaVu Sans" charset="0"/>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DejaVu Sans" charset="0"/>
                <a:cs typeface="DejaVu Sans" charset="0"/>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DejaVu Sans" charset="0"/>
                <a:cs typeface="DejaVu Sans" charset="0"/>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DejaVu Sans" charset="0"/>
                <a:cs typeface="DejaVu Sans" charset="0"/>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DejaVu Sans" charset="0"/>
                <a:cs typeface="DejaVu Sans" charset="0"/>
              </a:defRPr>
            </a:lvl9pPr>
          </a:lstStyle>
          <a:p>
            <a:r>
              <a:rPr lang="en-US" sz="4000" dirty="0">
                <a:latin typeface="Calisto MT" panose="02040603050505030304" pitchFamily="18" charset="0"/>
              </a:rPr>
              <a:t>Challenges</a:t>
            </a:r>
            <a:endParaRPr lang="en-US" sz="3600" dirty="0"/>
          </a:p>
        </p:txBody>
      </p:sp>
      <p:sp>
        <p:nvSpPr>
          <p:cNvPr id="4" name="Slide Number Placeholder 3"/>
          <p:cNvSpPr>
            <a:spLocks noGrp="1"/>
          </p:cNvSpPr>
          <p:nvPr>
            <p:ph type="sldNum" idx="12"/>
          </p:nvPr>
        </p:nvSpPr>
        <p:spPr/>
        <p:txBody>
          <a:bodyPr/>
          <a:lstStyle/>
          <a:p>
            <a:pPr>
              <a:defRPr/>
            </a:pPr>
            <a:fld id="{F18F2268-B079-480E-A0DC-E752F2384ABD}" type="slidenum">
              <a:rPr lang="en-US" smtClean="0"/>
              <a:pPr>
                <a:defRPr/>
              </a:pPr>
              <a:t>7</a:t>
            </a:fld>
            <a:endParaRPr lang="en-US"/>
          </a:p>
        </p:txBody>
      </p:sp>
    </p:spTree>
    <p:extLst>
      <p:ext uri="{BB962C8B-B14F-4D97-AF65-F5344CB8AC3E}">
        <p14:creationId xmlns:p14="http://schemas.microsoft.com/office/powerpoint/2010/main" val="1873043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1" y="1371600"/>
            <a:ext cx="7762875" cy="2438400"/>
          </a:xfrm>
        </p:spPr>
        <p:txBody>
          <a:bodyPr/>
          <a:lstStyle/>
          <a:p>
            <a:pPr marL="0" indent="0">
              <a:buNone/>
            </a:pPr>
            <a:r>
              <a:rPr lang="en-US" sz="2000" dirty="0">
                <a:latin typeface="Calisto MT" panose="02040603050505030304" pitchFamily="18" charset="0"/>
              </a:rPr>
              <a:t>Motion Blur</a:t>
            </a:r>
          </a:p>
          <a:p>
            <a:pPr>
              <a:buFont typeface="Wingdings" panose="05000000000000000000" pitchFamily="2" charset="2"/>
              <a:buChar char="q"/>
            </a:pPr>
            <a:r>
              <a:rPr lang="en-US" sz="1600" dirty="0">
                <a:latin typeface="Calisto MT" panose="02040603050505030304" pitchFamily="18" charset="0"/>
              </a:rPr>
              <a:t>Due to constant camera movement, the images typically suffer from motion blur. </a:t>
            </a:r>
          </a:p>
          <a:p>
            <a:pPr>
              <a:buFont typeface="Wingdings" panose="05000000000000000000" pitchFamily="2" charset="2"/>
              <a:buChar char="q"/>
            </a:pPr>
            <a:r>
              <a:rPr lang="en-US" sz="1600" dirty="0">
                <a:latin typeface="Calisto MT" panose="02040603050505030304" pitchFamily="18" charset="0"/>
              </a:rPr>
              <a:t>This  motion blur can be due to the movement of players or the cameras. This issue becomes even more signiﬁcant when we deal with high paced games like Soccer where cameras can move from one end to another in a span on 1-2 seconds </a:t>
            </a:r>
          </a:p>
        </p:txBody>
      </p:sp>
      <p:sp>
        <p:nvSpPr>
          <p:cNvPr id="38" name="Title 1"/>
          <p:cNvSpPr txBox="1">
            <a:spLocks/>
          </p:cNvSpPr>
          <p:nvPr/>
        </p:nvSpPr>
        <p:spPr bwMode="auto">
          <a:xfrm>
            <a:off x="685801" y="609601"/>
            <a:ext cx="776287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ctr" anchorCtr="0" compatLnSpc="1">
            <a:prstTxWarp prst="textNoShape">
              <a:avLst/>
            </a:prstTxWarp>
          </a:bodyPr>
          <a:lstStyle>
            <a:lvl1pPr algn="ctr" defTabSz="449263" rtl="0" fontAlgn="base">
              <a:spcBef>
                <a:spcPct val="0"/>
              </a:spcBef>
              <a:spcAft>
                <a:spcPct val="0"/>
              </a:spcAft>
              <a:buClr>
                <a:srgbClr val="000000"/>
              </a:buClr>
              <a:buSzPct val="100000"/>
              <a:buFont typeface="Times New Roman" pitchFamily="18" charset="0"/>
              <a:defRPr sz="4400">
                <a:solidFill>
                  <a:srgbClr val="000000"/>
                </a:solidFill>
                <a:latin typeface="ms trebuchet"/>
                <a:ea typeface="+mj-ea"/>
                <a:cs typeface="+mj-cs"/>
              </a:defRPr>
            </a:lvl1pPr>
            <a:lvl2pPr algn="ctr" defTabSz="449263" rtl="0" fontAlgn="base">
              <a:spcBef>
                <a:spcPct val="0"/>
              </a:spcBef>
              <a:spcAft>
                <a:spcPct val="0"/>
              </a:spcAft>
              <a:buClr>
                <a:srgbClr val="000000"/>
              </a:buClr>
              <a:buSzPct val="100000"/>
              <a:buFont typeface="Times New Roman" pitchFamily="18" charset="0"/>
              <a:defRPr sz="4400">
                <a:solidFill>
                  <a:srgbClr val="000000"/>
                </a:solidFill>
                <a:latin typeface="ms trebuchet"/>
                <a:ea typeface="DejaVu Sans" charset="0"/>
                <a:cs typeface="DejaVu Sans" charset="0"/>
              </a:defRPr>
            </a:lvl2pPr>
            <a:lvl3pPr algn="ctr" defTabSz="449263" rtl="0" fontAlgn="base">
              <a:spcBef>
                <a:spcPct val="0"/>
              </a:spcBef>
              <a:spcAft>
                <a:spcPct val="0"/>
              </a:spcAft>
              <a:buClr>
                <a:srgbClr val="000000"/>
              </a:buClr>
              <a:buSzPct val="100000"/>
              <a:buFont typeface="Times New Roman" pitchFamily="18" charset="0"/>
              <a:defRPr sz="4400">
                <a:solidFill>
                  <a:srgbClr val="000000"/>
                </a:solidFill>
                <a:latin typeface="ms trebuchet"/>
                <a:ea typeface="DejaVu Sans" charset="0"/>
                <a:cs typeface="DejaVu Sans" charset="0"/>
              </a:defRPr>
            </a:lvl3pPr>
            <a:lvl4pPr algn="ctr" defTabSz="449263" rtl="0" fontAlgn="base">
              <a:spcBef>
                <a:spcPct val="0"/>
              </a:spcBef>
              <a:spcAft>
                <a:spcPct val="0"/>
              </a:spcAft>
              <a:buClr>
                <a:srgbClr val="000000"/>
              </a:buClr>
              <a:buSzPct val="100000"/>
              <a:buFont typeface="Times New Roman" pitchFamily="18" charset="0"/>
              <a:defRPr sz="4400">
                <a:solidFill>
                  <a:srgbClr val="000000"/>
                </a:solidFill>
                <a:latin typeface="ms trebuchet"/>
                <a:ea typeface="DejaVu Sans" charset="0"/>
                <a:cs typeface="DejaVu Sans" charset="0"/>
              </a:defRPr>
            </a:lvl4pPr>
            <a:lvl5pPr algn="ctr" defTabSz="449263" rtl="0" fontAlgn="base">
              <a:spcBef>
                <a:spcPct val="0"/>
              </a:spcBef>
              <a:spcAft>
                <a:spcPct val="0"/>
              </a:spcAft>
              <a:buClr>
                <a:srgbClr val="000000"/>
              </a:buClr>
              <a:buSzPct val="100000"/>
              <a:buFont typeface="Times New Roman" pitchFamily="18" charset="0"/>
              <a:defRPr sz="4400">
                <a:solidFill>
                  <a:srgbClr val="000000"/>
                </a:solidFill>
                <a:latin typeface="ms trebuchet"/>
                <a:ea typeface="DejaVu Sans" charset="0"/>
                <a:cs typeface="DejaVu Sans" charset="0"/>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DejaVu Sans" charset="0"/>
                <a:cs typeface="DejaVu Sans" charset="0"/>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DejaVu Sans" charset="0"/>
                <a:cs typeface="DejaVu Sans" charset="0"/>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DejaVu Sans" charset="0"/>
                <a:cs typeface="DejaVu Sans" charset="0"/>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DejaVu Sans" charset="0"/>
                <a:cs typeface="DejaVu Sans" charset="0"/>
              </a:defRPr>
            </a:lvl9pPr>
          </a:lstStyle>
          <a:p>
            <a:r>
              <a:rPr lang="en-US" sz="4000" dirty="0">
                <a:latin typeface="Calisto MT" panose="02040603050505030304" pitchFamily="18" charset="0"/>
              </a:rPr>
              <a:t>Challenges</a:t>
            </a:r>
            <a:endParaRPr lang="en-US" sz="36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3827228"/>
            <a:ext cx="3352800" cy="188595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00" y="3805362"/>
            <a:ext cx="3522133" cy="1981200"/>
          </a:xfrm>
          <a:prstGeom prst="rect">
            <a:avLst/>
          </a:prstGeom>
        </p:spPr>
      </p:pic>
      <p:sp>
        <p:nvSpPr>
          <p:cNvPr id="6" name="Slide Number Placeholder 5"/>
          <p:cNvSpPr>
            <a:spLocks noGrp="1"/>
          </p:cNvSpPr>
          <p:nvPr>
            <p:ph type="sldNum" idx="12"/>
          </p:nvPr>
        </p:nvSpPr>
        <p:spPr/>
        <p:txBody>
          <a:bodyPr/>
          <a:lstStyle/>
          <a:p>
            <a:pPr>
              <a:defRPr/>
            </a:pPr>
            <a:fld id="{F18F2268-B079-480E-A0DC-E752F2384ABD}" type="slidenum">
              <a:rPr lang="en-US" smtClean="0"/>
              <a:pPr>
                <a:defRPr/>
              </a:pPr>
              <a:t>8</a:t>
            </a:fld>
            <a:endParaRPr lang="en-US"/>
          </a:p>
        </p:txBody>
      </p:sp>
    </p:spTree>
    <p:extLst>
      <p:ext uri="{BB962C8B-B14F-4D97-AF65-F5344CB8AC3E}">
        <p14:creationId xmlns:p14="http://schemas.microsoft.com/office/powerpoint/2010/main" val="9558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1" y="1371600"/>
            <a:ext cx="7762875" cy="3657600"/>
          </a:xfrm>
        </p:spPr>
        <p:txBody>
          <a:bodyPr/>
          <a:lstStyle/>
          <a:p>
            <a:pPr marL="0" indent="0">
              <a:buNone/>
            </a:pPr>
            <a:r>
              <a:rPr lang="en-US" sz="2000" dirty="0">
                <a:latin typeface="Calisto MT" panose="02040603050505030304" pitchFamily="18" charset="0"/>
              </a:rPr>
              <a:t>Replays</a:t>
            </a:r>
          </a:p>
          <a:p>
            <a:pPr>
              <a:buFont typeface="Wingdings" panose="05000000000000000000" pitchFamily="2" charset="2"/>
              <a:buChar char="q"/>
            </a:pPr>
            <a:r>
              <a:rPr lang="en-US" sz="1600" dirty="0">
                <a:latin typeface="Calisto MT" panose="02040603050505030304" pitchFamily="18" charset="0"/>
              </a:rPr>
              <a:t>Typical salient events in Soccer and Cricket Videos are sometimes followed by a replay of the event.</a:t>
            </a:r>
          </a:p>
          <a:p>
            <a:pPr>
              <a:buFont typeface="Wingdings" panose="05000000000000000000" pitchFamily="2" charset="2"/>
              <a:buChar char="q"/>
            </a:pPr>
            <a:r>
              <a:rPr lang="en-US" sz="1600" dirty="0">
                <a:latin typeface="Calisto MT" panose="02040603050505030304" pitchFamily="18" charset="0"/>
              </a:rPr>
              <a:t>looks exactly like an actual event so our algorithm has to take care of the fact that it should not report the same event twice. </a:t>
            </a:r>
          </a:p>
          <a:p>
            <a:pPr>
              <a:buFont typeface="Wingdings" panose="05000000000000000000" pitchFamily="2" charset="2"/>
              <a:buChar char="q"/>
            </a:pPr>
            <a:r>
              <a:rPr lang="en-US" sz="1600" dirty="0">
                <a:latin typeface="Calisto MT" panose="02040603050505030304" pitchFamily="18" charset="0"/>
              </a:rPr>
              <a:t>To take care of replays we make use of various cues present in broadcast videos. For e.g. we use scorecard detection in Cricket Videos to ﬁlter out the replays from the actual event as scorecard is there in original event but is not shown in replays</a:t>
            </a:r>
          </a:p>
        </p:txBody>
      </p:sp>
      <p:sp>
        <p:nvSpPr>
          <p:cNvPr id="38" name="Title 1"/>
          <p:cNvSpPr txBox="1">
            <a:spLocks/>
          </p:cNvSpPr>
          <p:nvPr/>
        </p:nvSpPr>
        <p:spPr bwMode="auto">
          <a:xfrm>
            <a:off x="685801" y="609601"/>
            <a:ext cx="776287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ctr" anchorCtr="0" compatLnSpc="1">
            <a:prstTxWarp prst="textNoShape">
              <a:avLst/>
            </a:prstTxWarp>
          </a:bodyPr>
          <a:lstStyle>
            <a:lvl1pPr algn="ctr" defTabSz="449263" rtl="0" fontAlgn="base">
              <a:spcBef>
                <a:spcPct val="0"/>
              </a:spcBef>
              <a:spcAft>
                <a:spcPct val="0"/>
              </a:spcAft>
              <a:buClr>
                <a:srgbClr val="000000"/>
              </a:buClr>
              <a:buSzPct val="100000"/>
              <a:buFont typeface="Times New Roman" pitchFamily="18" charset="0"/>
              <a:defRPr sz="4400">
                <a:solidFill>
                  <a:srgbClr val="000000"/>
                </a:solidFill>
                <a:latin typeface="ms trebuchet"/>
                <a:ea typeface="+mj-ea"/>
                <a:cs typeface="+mj-cs"/>
              </a:defRPr>
            </a:lvl1pPr>
            <a:lvl2pPr algn="ctr" defTabSz="449263" rtl="0" fontAlgn="base">
              <a:spcBef>
                <a:spcPct val="0"/>
              </a:spcBef>
              <a:spcAft>
                <a:spcPct val="0"/>
              </a:spcAft>
              <a:buClr>
                <a:srgbClr val="000000"/>
              </a:buClr>
              <a:buSzPct val="100000"/>
              <a:buFont typeface="Times New Roman" pitchFamily="18" charset="0"/>
              <a:defRPr sz="4400">
                <a:solidFill>
                  <a:srgbClr val="000000"/>
                </a:solidFill>
                <a:latin typeface="ms trebuchet"/>
                <a:ea typeface="DejaVu Sans" charset="0"/>
                <a:cs typeface="DejaVu Sans" charset="0"/>
              </a:defRPr>
            </a:lvl2pPr>
            <a:lvl3pPr algn="ctr" defTabSz="449263" rtl="0" fontAlgn="base">
              <a:spcBef>
                <a:spcPct val="0"/>
              </a:spcBef>
              <a:spcAft>
                <a:spcPct val="0"/>
              </a:spcAft>
              <a:buClr>
                <a:srgbClr val="000000"/>
              </a:buClr>
              <a:buSzPct val="100000"/>
              <a:buFont typeface="Times New Roman" pitchFamily="18" charset="0"/>
              <a:defRPr sz="4400">
                <a:solidFill>
                  <a:srgbClr val="000000"/>
                </a:solidFill>
                <a:latin typeface="ms trebuchet"/>
                <a:ea typeface="DejaVu Sans" charset="0"/>
                <a:cs typeface="DejaVu Sans" charset="0"/>
              </a:defRPr>
            </a:lvl3pPr>
            <a:lvl4pPr algn="ctr" defTabSz="449263" rtl="0" fontAlgn="base">
              <a:spcBef>
                <a:spcPct val="0"/>
              </a:spcBef>
              <a:spcAft>
                <a:spcPct val="0"/>
              </a:spcAft>
              <a:buClr>
                <a:srgbClr val="000000"/>
              </a:buClr>
              <a:buSzPct val="100000"/>
              <a:buFont typeface="Times New Roman" pitchFamily="18" charset="0"/>
              <a:defRPr sz="4400">
                <a:solidFill>
                  <a:srgbClr val="000000"/>
                </a:solidFill>
                <a:latin typeface="ms trebuchet"/>
                <a:ea typeface="DejaVu Sans" charset="0"/>
                <a:cs typeface="DejaVu Sans" charset="0"/>
              </a:defRPr>
            </a:lvl4pPr>
            <a:lvl5pPr algn="ctr" defTabSz="449263" rtl="0" fontAlgn="base">
              <a:spcBef>
                <a:spcPct val="0"/>
              </a:spcBef>
              <a:spcAft>
                <a:spcPct val="0"/>
              </a:spcAft>
              <a:buClr>
                <a:srgbClr val="000000"/>
              </a:buClr>
              <a:buSzPct val="100000"/>
              <a:buFont typeface="Times New Roman" pitchFamily="18" charset="0"/>
              <a:defRPr sz="4400">
                <a:solidFill>
                  <a:srgbClr val="000000"/>
                </a:solidFill>
                <a:latin typeface="ms trebuchet"/>
                <a:ea typeface="DejaVu Sans" charset="0"/>
                <a:cs typeface="DejaVu Sans" charset="0"/>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DejaVu Sans" charset="0"/>
                <a:cs typeface="DejaVu Sans" charset="0"/>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DejaVu Sans" charset="0"/>
                <a:cs typeface="DejaVu Sans" charset="0"/>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DejaVu Sans" charset="0"/>
                <a:cs typeface="DejaVu Sans" charset="0"/>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DejaVu Sans" charset="0"/>
                <a:cs typeface="DejaVu Sans" charset="0"/>
              </a:defRPr>
            </a:lvl9pPr>
          </a:lstStyle>
          <a:p>
            <a:r>
              <a:rPr lang="en-US" sz="4000" dirty="0">
                <a:latin typeface="Calisto MT" panose="02040603050505030304" pitchFamily="18" charset="0"/>
              </a:rPr>
              <a:t>Challenges</a:t>
            </a:r>
            <a:endParaRPr lang="en-US" sz="3600" dirty="0"/>
          </a:p>
        </p:txBody>
      </p:sp>
      <p:sp>
        <p:nvSpPr>
          <p:cNvPr id="4" name="Slide Number Placeholder 3"/>
          <p:cNvSpPr>
            <a:spLocks noGrp="1"/>
          </p:cNvSpPr>
          <p:nvPr>
            <p:ph type="sldNum" idx="12"/>
          </p:nvPr>
        </p:nvSpPr>
        <p:spPr/>
        <p:txBody>
          <a:bodyPr/>
          <a:lstStyle/>
          <a:p>
            <a:pPr>
              <a:defRPr/>
            </a:pPr>
            <a:fld id="{F18F2268-B079-480E-A0DC-E752F2384ABD}" type="slidenum">
              <a:rPr lang="en-US" smtClean="0"/>
              <a:pPr>
                <a:defRPr/>
              </a:pPr>
              <a:t>9</a:t>
            </a:fld>
            <a:endParaRPr lang="en-US"/>
          </a:p>
        </p:txBody>
      </p:sp>
    </p:spTree>
    <p:extLst>
      <p:ext uri="{BB962C8B-B14F-4D97-AF65-F5344CB8AC3E}">
        <p14:creationId xmlns:p14="http://schemas.microsoft.com/office/powerpoint/2010/main" val="3684303986"/>
      </p:ext>
    </p:extLst>
  </p:cSld>
  <p:clrMapOvr>
    <a:masterClrMapping/>
  </p:clrMapOvr>
</p:sld>
</file>

<file path=ppt/theme/theme1.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DejaVu Sans"/>
        <a:cs typeface="DejaVu Sans"/>
      </a:majorFont>
      <a:minorFont>
        <a:latin typeface="Times New Roman"/>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0000"/>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CVIT</Template>
  <TotalTime>22334</TotalTime>
  <Words>1797</Words>
  <Application>Microsoft Office PowerPoint</Application>
  <PresentationFormat>On-screen Show (4:3)</PresentationFormat>
  <Paragraphs>439</Paragraphs>
  <Slides>45</Slides>
  <Notes>35</Notes>
  <HiddenSlides>0</HiddenSlides>
  <MMClips>13</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45</vt:i4>
      </vt:variant>
    </vt:vector>
  </HeadingPairs>
  <TitlesOfParts>
    <vt:vector size="59" baseType="lpstr">
      <vt:lpstr>Arial</vt:lpstr>
      <vt:lpstr>Calibri</vt:lpstr>
      <vt:lpstr>Calisto MT</vt:lpstr>
      <vt:lpstr>Century Gothic</vt:lpstr>
      <vt:lpstr>Corbel</vt:lpstr>
      <vt:lpstr>DejaVu Sans</vt:lpstr>
      <vt:lpstr>ms trebuchet</vt:lpstr>
      <vt:lpstr>Sans serif</vt:lpstr>
      <vt:lpstr>Times New Roman</vt:lpstr>
      <vt:lpstr>Wingdings</vt:lpstr>
      <vt:lpstr>Wingdings 2</vt:lpstr>
      <vt:lpstr>1_Office Theme</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Background</vt:lpstr>
      <vt:lpstr>PowerPoint Presentation</vt:lpstr>
      <vt:lpstr>Bag of features: outline</vt:lpstr>
      <vt:lpstr>Bag of features: outline</vt:lpstr>
      <vt:lpstr>Bag of features: outline</vt:lpstr>
      <vt:lpstr>Learning</vt:lpstr>
      <vt:lpstr>Automated Top View Registration of Broadcast  Football Videos </vt:lpstr>
      <vt:lpstr>Motivation</vt:lpstr>
      <vt:lpstr>Semi-supervised Dictionary Generation</vt:lpstr>
      <vt:lpstr>Simulation Example</vt:lpstr>
      <vt:lpstr>PowerPoint Presentation</vt:lpstr>
      <vt:lpstr>PowerPoint Presentation</vt:lpstr>
      <vt:lpstr>PowerPoint Presentation</vt:lpstr>
      <vt:lpstr>Experimental Results (Images) </vt:lpstr>
      <vt:lpstr>Experimental Results (Videos) </vt:lpstr>
      <vt:lpstr>Experimental Results (Videos) </vt:lpstr>
      <vt:lpstr>Results</vt:lpstr>
      <vt:lpstr>Conclusion</vt:lpstr>
      <vt:lpstr>Application</vt:lpstr>
      <vt:lpstr>Automatic analysis of broadcast football videos  using contextual priors</vt:lpstr>
      <vt:lpstr>Motivation</vt:lpstr>
      <vt:lpstr>Solution Overview</vt:lpstr>
      <vt:lpstr>Results</vt:lpstr>
      <vt:lpstr>Experimental Results </vt:lpstr>
      <vt:lpstr>Conclusion</vt:lpstr>
      <vt:lpstr>Fine-Grain Annotation of Cricket Videos</vt:lpstr>
      <vt:lpstr>Motivation</vt:lpstr>
      <vt:lpstr>Scene Segmentation</vt:lpstr>
      <vt:lpstr>Solution overview</vt:lpstr>
      <vt:lpstr>Results</vt:lpstr>
      <vt:lpstr>Experimental Results</vt:lpstr>
      <vt:lpstr>Application</vt:lpstr>
      <vt:lpstr>Conclusion</vt:lpstr>
      <vt:lpstr>Applications</vt:lpstr>
      <vt:lpstr>Publications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 Vidyadhar Rao</dc:creator>
  <cp:keywords>Randomness, Diversity</cp:keywords>
  <cp:lastModifiedBy>Rahul Sharma (Spectrum Consultants India Pvt)</cp:lastModifiedBy>
  <cp:revision>3680</cp:revision>
  <dcterms:created xsi:type="dcterms:W3CDTF">2013-12-09T06:37:22Z</dcterms:created>
  <dcterms:modified xsi:type="dcterms:W3CDTF">2016-12-01T10:23:52Z</dcterms:modified>
</cp:coreProperties>
</file>