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 varScale="1">
        <p:scale>
          <a:sx n="112" d="100"/>
          <a:sy n="112" d="100"/>
        </p:scale>
        <p:origin x="4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EECA344-536A-484E-B414-016D00F52B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349492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648F33-14E0-6640-ABCE-547F3DE8DE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30013"/>
            <a:ext cx="9144000" cy="1441526"/>
          </a:xfrm>
        </p:spPr>
        <p:txBody>
          <a:bodyPr anchor="b"/>
          <a:lstStyle>
            <a:lvl1pPr algn="ctr">
              <a:defRPr sz="60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506722-456E-9149-A92F-797E463E5D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9271"/>
            <a:ext cx="9144000" cy="163247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C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541787-108F-7947-A77B-BC52DEF61A2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16317" y="193007"/>
            <a:ext cx="1711138" cy="963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583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E084D-51B4-F041-80EE-0875FBA9A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64A5FF-41B2-0749-86F1-274C3837C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A5FF9-D6AE-DB43-BCAA-CCB53E8965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5A59B0-7287-0742-AA54-F093B0A817D7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F2E04-27E9-5F40-8C02-FA7BBF3BE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50EB2C-3758-0649-A184-AD0B9D551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BB3DFC-40E5-7843-80CE-CE8E5C51E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92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AF0692-C596-494A-98C3-2B5C14A327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17E9B3-FDFC-4942-A4AC-D205E3800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C8B65-9776-7944-A30F-A7EB1F8BD0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5A59B0-7287-0742-AA54-F093B0A817D7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C8A2B-B004-6540-B20A-3F8CF015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54C56-39B6-5143-A6BF-B34ED82C2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BB3DFC-40E5-7843-80CE-CE8E5C51E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2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C541B-5A2F-3D4B-8E32-F0DFABDF2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A0DD0-001C-5743-B86A-AB0E23AB6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159061F-4184-6141-A51C-D44BE897C9F6}"/>
              </a:ext>
            </a:extLst>
          </p:cNvPr>
          <p:cNvCxnSpPr>
            <a:cxnSpLocks/>
          </p:cNvCxnSpPr>
          <p:nvPr userDrawn="1"/>
        </p:nvCxnSpPr>
        <p:spPr>
          <a:xfrm>
            <a:off x="1226373" y="1194100"/>
            <a:ext cx="901782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01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9714A-B4CD-2D49-B376-A8E011CBE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7FB11-E083-3A40-80D1-A56313AE9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9D28B-50A5-2449-AC33-2EEC2BA13F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5A59B0-7287-0742-AA54-F093B0A817D7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AFF73-24C3-A148-9146-823CA8AB2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103FD-BD8B-9A4D-A06E-6B812E323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BB3DFC-40E5-7843-80CE-CE8E5C51E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27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FE00E-274D-5045-B0F1-94FD4767D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55076-5DFA-1A46-A1AE-5A898210CE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83203-29AE-184E-9007-29170AB8F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A2DBA-EEC0-0D48-B755-B64969E989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5A59B0-7287-0742-AA54-F093B0A817D7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D7B3E2-8136-4741-9225-E7DD42252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AB30ED-B948-3E46-B7C5-FF5D9E573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BB3DFC-40E5-7843-80CE-CE8E5C51E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5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33F77-60F0-3049-A4A2-B5C07B723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12F1E-7A09-6240-8A2D-BB3668B8B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0B052E-B499-B943-9AE6-014B51F72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F54A3D-2D7B-E345-B43A-0BD5E7C713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6970FC-A504-DD41-8B40-B9537AE0E1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F87040-260A-7F47-A6D0-9311634106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5A59B0-7287-0742-AA54-F093B0A817D7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9CE7C2-4AD1-874A-83BF-09A503F82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022237-08F5-AB4D-B596-15BB2B8AD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BB3DFC-40E5-7843-80CE-CE8E5C51E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98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F2BDD-D4C6-F440-8B7C-9C3430004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58FC85-4C3A-D840-A972-1C1F359B87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5A59B0-7287-0742-AA54-F093B0A817D7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9A2BDA-FB60-2A40-A3D7-2AE8F3C73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B53B40-ACD9-3E41-AC07-C045ABFE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BB3DFC-40E5-7843-80CE-CE8E5C51E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43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5014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AF708-00BA-B345-8613-27A646309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66104-92B9-E245-8594-8CBE5B288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EA7CBA-73E0-BC49-83EF-3BA167DDE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B4DA9C-33DF-5944-9F97-281EE4B5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5A59B0-7287-0742-AA54-F093B0A817D7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3078D-D860-344E-989F-5743582AC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6F6A9-0745-5641-B1DC-9AADD6E3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BB3DFC-40E5-7843-80CE-CE8E5C51E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0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FBBDC-986C-8345-99D1-AED54778C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D4EFE8-B1DB-A74B-AC43-BC387AB87A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22245F-7481-E545-8C70-7C6ADBD8EA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86E17-B19E-5048-B587-EFCA8E1198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5A59B0-7287-0742-AA54-F093B0A817D7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60BA37-94EC-7746-A473-C630DD999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E51B3C-5ABC-5A47-AFE2-795284BF3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BB3DFC-40E5-7843-80CE-CE8E5C51E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57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A14316-57C9-5946-9F61-7CD11CDFE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373" y="365126"/>
            <a:ext cx="9017822" cy="828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6907B-8134-3B4A-869C-0D210C1B2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8188" y="1420009"/>
            <a:ext cx="10693100" cy="5072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10B9B6-AE72-7E45-BF54-3827FFAEDD8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416317" y="193007"/>
            <a:ext cx="1711138" cy="963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989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3FCDA-3F58-3644-B3DF-C473E324A7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Paper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CC16F8-9899-FB4E-87ED-06948E76F2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Authors and Affiliations</a:t>
            </a: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11F6818-5A51-C544-8417-A0E760AC01F6}"/>
              </a:ext>
            </a:extLst>
          </p:cNvPr>
          <p:cNvSpPr txBox="1">
            <a:spLocks/>
          </p:cNvSpPr>
          <p:nvPr/>
        </p:nvSpPr>
        <p:spPr>
          <a:xfrm>
            <a:off x="184665" y="366285"/>
            <a:ext cx="944879" cy="82897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70C0"/>
                </a:solidFill>
              </a:rPr>
              <a:t>PID</a:t>
            </a:r>
          </a:p>
        </p:txBody>
      </p:sp>
    </p:spTree>
    <p:extLst>
      <p:ext uri="{BB962C8B-B14F-4D97-AF65-F5344CB8AC3E}">
        <p14:creationId xmlns:p14="http://schemas.microsoft.com/office/powerpoint/2010/main" val="325680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24E28-367A-B94F-A96E-4598F32C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and Key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B4926-9BBF-A64E-B7C0-F273CFE5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0D519B5C-BB51-4145-9B1B-6E4BF7519979}"/>
              </a:ext>
            </a:extLst>
          </p:cNvPr>
          <p:cNvSpPr txBox="1">
            <a:spLocks/>
          </p:cNvSpPr>
          <p:nvPr/>
        </p:nvSpPr>
        <p:spPr>
          <a:xfrm>
            <a:off x="184665" y="366285"/>
            <a:ext cx="944879" cy="82897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70C0"/>
                </a:solidFill>
              </a:rPr>
              <a:t>PID</a:t>
            </a:r>
          </a:p>
        </p:txBody>
      </p:sp>
    </p:spTree>
    <p:extLst>
      <p:ext uri="{BB962C8B-B14F-4D97-AF65-F5344CB8AC3E}">
        <p14:creationId xmlns:p14="http://schemas.microsoft.com/office/powerpoint/2010/main" val="1020352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24E28-367A-B94F-A96E-4598F32C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B4926-9BBF-A64E-B7C0-F273CFE5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0D519B5C-BB51-4145-9B1B-6E4BF7519979}"/>
              </a:ext>
            </a:extLst>
          </p:cNvPr>
          <p:cNvSpPr txBox="1">
            <a:spLocks/>
          </p:cNvSpPr>
          <p:nvPr/>
        </p:nvSpPr>
        <p:spPr>
          <a:xfrm>
            <a:off x="184665" y="366285"/>
            <a:ext cx="944879" cy="82897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70C0"/>
                </a:solidFill>
              </a:rPr>
              <a:t>PID</a:t>
            </a:r>
          </a:p>
        </p:txBody>
      </p:sp>
    </p:spTree>
    <p:extLst>
      <p:ext uri="{BB962C8B-B14F-4D97-AF65-F5344CB8AC3E}">
        <p14:creationId xmlns:p14="http://schemas.microsoft.com/office/powerpoint/2010/main" val="2037497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</Words>
  <Application>Microsoft Macintosh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Paper Title</vt:lpstr>
      <vt:lpstr>Problem and Key Ideas</vt:lpstr>
      <vt:lpstr>Key 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Anoop MN</dc:creator>
  <cp:lastModifiedBy>Anoop MN</cp:lastModifiedBy>
  <cp:revision>6</cp:revision>
  <dcterms:created xsi:type="dcterms:W3CDTF">2018-12-15T12:07:13Z</dcterms:created>
  <dcterms:modified xsi:type="dcterms:W3CDTF">2018-12-15T13:10:27Z</dcterms:modified>
</cp:coreProperties>
</file>